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3.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4.xml" ContentType="application/vnd.openxmlformats-officedocument.theme+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5.xml" ContentType="application/vnd.openxmlformats-officedocument.theme+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6.xml" ContentType="application/vnd.openxmlformats-officedocument.theme+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94" r:id="rId4"/>
    <p:sldMasterId id="2147483982" r:id="rId5"/>
    <p:sldMasterId id="2147483996" r:id="rId6"/>
    <p:sldMasterId id="2147484009" r:id="rId7"/>
    <p:sldMasterId id="2147484030" r:id="rId8"/>
    <p:sldMasterId id="2147484042" r:id="rId9"/>
    <p:sldMasterId id="2147484055" r:id="rId10"/>
  </p:sldMasterIdLst>
  <p:notesMasterIdLst>
    <p:notesMasterId r:id="rId31"/>
  </p:notesMasterIdLst>
  <p:handoutMasterIdLst>
    <p:handoutMasterId r:id="rId32"/>
  </p:handoutMasterIdLst>
  <p:sldIdLst>
    <p:sldId id="754" r:id="rId11"/>
    <p:sldId id="1147" r:id="rId12"/>
    <p:sldId id="1148" r:id="rId13"/>
    <p:sldId id="1078" r:id="rId14"/>
    <p:sldId id="1110" r:id="rId15"/>
    <p:sldId id="1118" r:id="rId16"/>
    <p:sldId id="1105" r:id="rId17"/>
    <p:sldId id="1111" r:id="rId18"/>
    <p:sldId id="1113" r:id="rId19"/>
    <p:sldId id="1112" r:id="rId20"/>
    <p:sldId id="1114" r:id="rId21"/>
    <p:sldId id="1115" r:id="rId22"/>
    <p:sldId id="1116" r:id="rId23"/>
    <p:sldId id="1117" r:id="rId24"/>
    <p:sldId id="1119" r:id="rId25"/>
    <p:sldId id="1122" r:id="rId26"/>
    <p:sldId id="1109" r:id="rId27"/>
    <p:sldId id="1123" r:id="rId28"/>
    <p:sldId id="862" r:id="rId29"/>
    <p:sldId id="1149" r:id="rId30"/>
  </p:sldIdLst>
  <p:sldSz cx="10972800" cy="6172200"/>
  <p:notesSz cx="7010400" cy="9296400"/>
  <p:defaultTextStyle>
    <a:defPPr>
      <a:defRPr lang="en-US"/>
    </a:defPPr>
    <a:lvl1pPr algn="l" defTabSz="457200" rtl="0" fontAlgn="base">
      <a:spcBef>
        <a:spcPct val="0"/>
      </a:spcBef>
      <a:spcAft>
        <a:spcPct val="0"/>
      </a:spcAft>
      <a:defRPr kern="1200">
        <a:solidFill>
          <a:schemeClr val="tx1"/>
        </a:solidFill>
        <a:latin typeface="Arial" charset="0"/>
        <a:ea typeface="MS PGothic" pitchFamily="34" charset="-128"/>
        <a:cs typeface="+mn-cs"/>
      </a:defRPr>
    </a:lvl1pPr>
    <a:lvl2pPr marL="457200" algn="l" defTabSz="457200" rtl="0" fontAlgn="base">
      <a:spcBef>
        <a:spcPct val="0"/>
      </a:spcBef>
      <a:spcAft>
        <a:spcPct val="0"/>
      </a:spcAft>
      <a:defRPr kern="1200">
        <a:solidFill>
          <a:schemeClr val="tx1"/>
        </a:solidFill>
        <a:latin typeface="Arial" charset="0"/>
        <a:ea typeface="MS PGothic" pitchFamily="34" charset="-128"/>
        <a:cs typeface="+mn-cs"/>
      </a:defRPr>
    </a:lvl2pPr>
    <a:lvl3pPr marL="914400" algn="l" defTabSz="457200" rtl="0" fontAlgn="base">
      <a:spcBef>
        <a:spcPct val="0"/>
      </a:spcBef>
      <a:spcAft>
        <a:spcPct val="0"/>
      </a:spcAft>
      <a:defRPr kern="1200">
        <a:solidFill>
          <a:schemeClr val="tx1"/>
        </a:solidFill>
        <a:latin typeface="Arial" charset="0"/>
        <a:ea typeface="MS PGothic" pitchFamily="34" charset="-128"/>
        <a:cs typeface="+mn-cs"/>
      </a:defRPr>
    </a:lvl3pPr>
    <a:lvl4pPr marL="1371600" algn="l" defTabSz="457200" rtl="0" fontAlgn="base">
      <a:spcBef>
        <a:spcPct val="0"/>
      </a:spcBef>
      <a:spcAft>
        <a:spcPct val="0"/>
      </a:spcAft>
      <a:defRPr kern="1200">
        <a:solidFill>
          <a:schemeClr val="tx1"/>
        </a:solidFill>
        <a:latin typeface="Arial" charset="0"/>
        <a:ea typeface="MS PGothic" pitchFamily="34" charset="-128"/>
        <a:cs typeface="+mn-cs"/>
      </a:defRPr>
    </a:lvl4pPr>
    <a:lvl5pPr marL="1828800" algn="l" defTabSz="457200" rtl="0" fontAlgn="base">
      <a:spcBef>
        <a:spcPct val="0"/>
      </a:spcBef>
      <a:spcAft>
        <a:spcPct val="0"/>
      </a:spcAft>
      <a:defRPr kern="1200">
        <a:solidFill>
          <a:schemeClr val="tx1"/>
        </a:solidFill>
        <a:latin typeface="Arial" charset="0"/>
        <a:ea typeface="MS PGothic" pitchFamily="34" charset="-128"/>
        <a:cs typeface="+mn-cs"/>
      </a:defRPr>
    </a:lvl5pPr>
    <a:lvl6pPr marL="2286000" algn="l" defTabSz="914400" rtl="0" eaLnBrk="1" latinLnBrk="0" hangingPunct="1">
      <a:defRPr kern="1200">
        <a:solidFill>
          <a:schemeClr val="tx1"/>
        </a:solidFill>
        <a:latin typeface="Arial" charset="0"/>
        <a:ea typeface="MS PGothic" pitchFamily="34" charset="-128"/>
        <a:cs typeface="+mn-cs"/>
      </a:defRPr>
    </a:lvl6pPr>
    <a:lvl7pPr marL="2743200" algn="l" defTabSz="914400" rtl="0" eaLnBrk="1" latinLnBrk="0" hangingPunct="1">
      <a:defRPr kern="1200">
        <a:solidFill>
          <a:schemeClr val="tx1"/>
        </a:solidFill>
        <a:latin typeface="Arial" charset="0"/>
        <a:ea typeface="MS PGothic" pitchFamily="34" charset="-128"/>
        <a:cs typeface="+mn-cs"/>
      </a:defRPr>
    </a:lvl7pPr>
    <a:lvl8pPr marL="3200400" algn="l" defTabSz="914400" rtl="0" eaLnBrk="1" latinLnBrk="0" hangingPunct="1">
      <a:defRPr kern="1200">
        <a:solidFill>
          <a:schemeClr val="tx1"/>
        </a:solidFill>
        <a:latin typeface="Arial" charset="0"/>
        <a:ea typeface="MS PGothic" pitchFamily="34" charset="-128"/>
        <a:cs typeface="+mn-cs"/>
      </a:defRPr>
    </a:lvl8pPr>
    <a:lvl9pPr marL="3657600" algn="l" defTabSz="914400" rtl="0" eaLnBrk="1" latinLnBrk="0" hangingPunct="1">
      <a:defRPr kern="1200">
        <a:solidFill>
          <a:schemeClr val="tx1"/>
        </a:solidFill>
        <a:latin typeface="Arial" charset="0"/>
        <a:ea typeface="MS PGothic" pitchFamily="34" charset="-128"/>
        <a:cs typeface="+mn-cs"/>
      </a:defRPr>
    </a:lvl9pPr>
  </p:defaultTextStyle>
  <p:extLst>
    <p:ext uri="{EFAFB233-063F-42B5-8137-9DF3F51BA10A}">
      <p15:sldGuideLst xmlns:p15="http://schemas.microsoft.com/office/powerpoint/2012/main">
        <p15:guide id="1" orient="horz" pos="1316">
          <p15:clr>
            <a:srgbClr val="A4A3A4"/>
          </p15:clr>
        </p15:guide>
        <p15:guide id="2" orient="horz" pos="3050">
          <p15:clr>
            <a:srgbClr val="A4A3A4"/>
          </p15:clr>
        </p15:guide>
        <p15:guide id="3" orient="horz" pos="3189">
          <p15:clr>
            <a:srgbClr val="A4A3A4"/>
          </p15:clr>
        </p15:guide>
        <p15:guide id="4" pos="5455">
          <p15:clr>
            <a:srgbClr val="A4A3A4"/>
          </p15:clr>
        </p15:guide>
        <p15:guide id="5" orient="horz" pos="975">
          <p15:clr>
            <a:srgbClr val="A4A3A4"/>
          </p15:clr>
        </p15:guide>
        <p15:guide id="6" pos="3457">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oyd Case" initials="LC" lastIdx="17" clrIdx="0">
    <p:extLst>
      <p:ext uri="{19B8F6BF-5375-455C-9EA6-DF929625EA0E}">
        <p15:presenceInfo xmlns:p15="http://schemas.microsoft.com/office/powerpoint/2012/main" userId="Loyd Case"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D7D"/>
    <a:srgbClr val="7D007D"/>
    <a:srgbClr val="7D7D00"/>
    <a:srgbClr val="0000FF"/>
    <a:srgbClr val="FF0000"/>
    <a:srgbClr val="00FF00"/>
    <a:srgbClr val="000000"/>
    <a:srgbClr val="E7FFBE"/>
    <a:srgbClr val="76B900"/>
    <a:srgbClr val="99FF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9F97C64-5D16-465D-84CB-4E3140B43280}" v="5" dt="2020-10-02T00:56:23.49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672"/>
    <p:restoredTop sz="83874" autoAdjust="0"/>
  </p:normalViewPr>
  <p:slideViewPr>
    <p:cSldViewPr snapToGrid="0">
      <p:cViewPr varScale="1">
        <p:scale>
          <a:sx n="82" d="100"/>
          <a:sy n="82" d="100"/>
        </p:scale>
        <p:origin x="564" y="38"/>
      </p:cViewPr>
      <p:guideLst>
        <p:guide orient="horz" pos="1316"/>
        <p:guide orient="horz" pos="3050"/>
        <p:guide orient="horz" pos="3189"/>
        <p:guide pos="5455"/>
        <p:guide orient="horz" pos="975"/>
        <p:guide pos="3457"/>
      </p:guideLst>
    </p:cSldViewPr>
  </p:slideViewPr>
  <p:notesTextViewPr>
    <p:cViewPr>
      <p:scale>
        <a:sx n="125" d="100"/>
        <a:sy n="125" d="100"/>
      </p:scale>
      <p:origin x="0" y="0"/>
    </p:cViewPr>
  </p:notesTextViewPr>
  <p:notesViewPr>
    <p:cSldViewPr snapToGrid="0">
      <p:cViewPr>
        <p:scale>
          <a:sx n="1" d="2"/>
          <a:sy n="1" d="2"/>
        </p:scale>
        <p:origin x="0" y="0"/>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 Target="slides/slide3.xml"/><Relationship Id="rId18" Type="http://schemas.openxmlformats.org/officeDocument/2006/relationships/slide" Target="slides/slide8.xml"/><Relationship Id="rId26" Type="http://schemas.openxmlformats.org/officeDocument/2006/relationships/slide" Target="slides/slide16.xml"/><Relationship Id="rId39" Type="http://schemas.microsoft.com/office/2015/10/relationships/revisionInfo" Target="revisionInfo.xml"/><Relationship Id="rId3" Type="http://schemas.openxmlformats.org/officeDocument/2006/relationships/customXml" Target="../customXml/item3.xml"/><Relationship Id="rId21" Type="http://schemas.openxmlformats.org/officeDocument/2006/relationships/slide" Target="slides/slide11.xml"/><Relationship Id="rId34" Type="http://schemas.openxmlformats.org/officeDocument/2006/relationships/presProps" Target="presProps.xml"/><Relationship Id="rId7" Type="http://schemas.openxmlformats.org/officeDocument/2006/relationships/slideMaster" Target="slideMasters/slideMaster4.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commentAuthors" Target="commentAuthors.xml"/><Relationship Id="rId38"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6.xml"/><Relationship Id="rId20" Type="http://schemas.openxmlformats.org/officeDocument/2006/relationships/slide" Target="slides/slide10.xml"/><Relationship Id="rId29" Type="http://schemas.openxmlformats.org/officeDocument/2006/relationships/slide" Target="slides/slide19.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handoutMaster" Target="handoutMasters/handoutMaster1.xml"/><Relationship Id="rId37"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theme" Target="theme/theme1.xml"/><Relationship Id="rId10" Type="http://schemas.openxmlformats.org/officeDocument/2006/relationships/slideMaster" Target="slideMasters/slideMaster7.xml"/><Relationship Id="rId19" Type="http://schemas.openxmlformats.org/officeDocument/2006/relationships/slide" Target="slides/slide9.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nielle Detering" userId="S::ddetering@nvidia.com::385b7343-7e51-4167-b40a-3bc9ed8e0e06" providerId="AD" clId="Web-{2488212E-46EE-5278-3315-E481A9DC99BB}"/>
    <pc:docChg chg="modSld">
      <pc:chgData name="Danielle Detering" userId="S::ddetering@nvidia.com::385b7343-7e51-4167-b40a-3bc9ed8e0e06" providerId="AD" clId="Web-{2488212E-46EE-5278-3315-E481A9DC99BB}" dt="2020-08-29T18:46:25.593" v="6"/>
      <pc:docMkLst>
        <pc:docMk/>
      </pc:docMkLst>
      <pc:sldChg chg="modNotes">
        <pc:chgData name="Danielle Detering" userId="S::ddetering@nvidia.com::385b7343-7e51-4167-b40a-3bc9ed8e0e06" providerId="AD" clId="Web-{2488212E-46EE-5278-3315-E481A9DC99BB}" dt="2020-08-29T18:46:25.593" v="6"/>
        <pc:sldMkLst>
          <pc:docMk/>
          <pc:sldMk cId="2964286157" sldId="1114"/>
        </pc:sldMkLst>
      </pc:sldChg>
      <pc:sldChg chg="modNotes">
        <pc:chgData name="Danielle Detering" userId="S::ddetering@nvidia.com::385b7343-7e51-4167-b40a-3bc9ed8e0e06" providerId="AD" clId="Web-{2488212E-46EE-5278-3315-E481A9DC99BB}" dt="2020-08-29T18:42:26.260" v="2"/>
        <pc:sldMkLst>
          <pc:docMk/>
          <pc:sldMk cId="3442945711" sldId="1115"/>
        </pc:sldMkLst>
      </pc:sldChg>
      <pc:sldChg chg="modSp">
        <pc:chgData name="Danielle Detering" userId="S::ddetering@nvidia.com::385b7343-7e51-4167-b40a-3bc9ed8e0e06" providerId="AD" clId="Web-{2488212E-46EE-5278-3315-E481A9DC99BB}" dt="2020-08-29T18:40:49.023" v="0" actId="1076"/>
        <pc:sldMkLst>
          <pc:docMk/>
          <pc:sldMk cId="2832991618" sldId="1122"/>
        </pc:sldMkLst>
        <pc:spChg chg="mod">
          <ac:chgData name="Danielle Detering" userId="S::ddetering@nvidia.com::385b7343-7e51-4167-b40a-3bc9ed8e0e06" providerId="AD" clId="Web-{2488212E-46EE-5278-3315-E481A9DC99BB}" dt="2020-08-29T18:40:49.023" v="0" actId="1076"/>
          <ac:spMkLst>
            <pc:docMk/>
            <pc:sldMk cId="2832991618" sldId="1122"/>
            <ac:spMk id="3" creationId="{E27DA5FA-8FAD-4365-83CD-0950D6A5FE82}"/>
          </ac:spMkLst>
        </pc:spChg>
      </pc:sldChg>
    </pc:docChg>
  </pc:docChgLst>
  <pc:docChgLst>
    <pc:chgData name="Danielle Detering" userId="385b7343-7e51-4167-b40a-3bc9ed8e0e06" providerId="ADAL" clId="{89F97C64-5D16-465D-84CB-4E3140B43280}"/>
    <pc:docChg chg="undo custSel addSld delSld modSld">
      <pc:chgData name="Danielle Detering" userId="385b7343-7e51-4167-b40a-3bc9ed8e0e06" providerId="ADAL" clId="{89F97C64-5D16-465D-84CB-4E3140B43280}" dt="2020-10-02T00:56:23.493" v="133"/>
      <pc:docMkLst>
        <pc:docMk/>
      </pc:docMkLst>
      <pc:sldChg chg="modSp mod modTransition">
        <pc:chgData name="Danielle Detering" userId="385b7343-7e51-4167-b40a-3bc9ed8e0e06" providerId="ADAL" clId="{89F97C64-5D16-465D-84CB-4E3140B43280}" dt="2020-10-02T00:56:23.493" v="133"/>
        <pc:sldMkLst>
          <pc:docMk/>
          <pc:sldMk cId="3116770051" sldId="754"/>
        </pc:sldMkLst>
        <pc:spChg chg="mod">
          <ac:chgData name="Danielle Detering" userId="385b7343-7e51-4167-b40a-3bc9ed8e0e06" providerId="ADAL" clId="{89F97C64-5D16-465D-84CB-4E3140B43280}" dt="2020-09-04T01:56:30.313" v="87" actId="20577"/>
          <ac:spMkLst>
            <pc:docMk/>
            <pc:sldMk cId="3116770051" sldId="754"/>
            <ac:spMk id="5" creationId="{00000000-0000-0000-0000-000000000000}"/>
          </ac:spMkLst>
        </pc:spChg>
      </pc:sldChg>
      <pc:sldChg chg="modTransition">
        <pc:chgData name="Danielle Detering" userId="385b7343-7e51-4167-b40a-3bc9ed8e0e06" providerId="ADAL" clId="{89F97C64-5D16-465D-84CB-4E3140B43280}" dt="2020-10-02T00:56:23.493" v="133"/>
        <pc:sldMkLst>
          <pc:docMk/>
          <pc:sldMk cId="2420619438" sldId="755"/>
        </pc:sldMkLst>
      </pc:sldChg>
      <pc:sldChg chg="modTransition">
        <pc:chgData name="Danielle Detering" userId="385b7343-7e51-4167-b40a-3bc9ed8e0e06" providerId="ADAL" clId="{89F97C64-5D16-465D-84CB-4E3140B43280}" dt="2020-10-02T00:56:23.493" v="133"/>
        <pc:sldMkLst>
          <pc:docMk/>
          <pc:sldMk cId="1860548827" sldId="862"/>
        </pc:sldMkLst>
      </pc:sldChg>
      <pc:sldChg chg="modTransition">
        <pc:chgData name="Danielle Detering" userId="385b7343-7e51-4167-b40a-3bc9ed8e0e06" providerId="ADAL" clId="{89F97C64-5D16-465D-84CB-4E3140B43280}" dt="2020-10-02T00:56:23.493" v="133"/>
        <pc:sldMkLst>
          <pc:docMk/>
          <pc:sldMk cId="2491972935" sldId="1078"/>
        </pc:sldMkLst>
      </pc:sldChg>
      <pc:sldChg chg="modTransition">
        <pc:chgData name="Danielle Detering" userId="385b7343-7e51-4167-b40a-3bc9ed8e0e06" providerId="ADAL" clId="{89F97C64-5D16-465D-84CB-4E3140B43280}" dt="2020-10-02T00:56:23.493" v="133"/>
        <pc:sldMkLst>
          <pc:docMk/>
          <pc:sldMk cId="915716165" sldId="1105"/>
        </pc:sldMkLst>
      </pc:sldChg>
      <pc:sldChg chg="modTransition">
        <pc:chgData name="Danielle Detering" userId="385b7343-7e51-4167-b40a-3bc9ed8e0e06" providerId="ADAL" clId="{89F97C64-5D16-465D-84CB-4E3140B43280}" dt="2020-10-02T00:56:23.493" v="133"/>
        <pc:sldMkLst>
          <pc:docMk/>
          <pc:sldMk cId="4273255703" sldId="1109"/>
        </pc:sldMkLst>
      </pc:sldChg>
      <pc:sldChg chg="modTransition">
        <pc:chgData name="Danielle Detering" userId="385b7343-7e51-4167-b40a-3bc9ed8e0e06" providerId="ADAL" clId="{89F97C64-5D16-465D-84CB-4E3140B43280}" dt="2020-10-02T00:56:23.493" v="133"/>
        <pc:sldMkLst>
          <pc:docMk/>
          <pc:sldMk cId="2839353356" sldId="1110"/>
        </pc:sldMkLst>
      </pc:sldChg>
      <pc:sldChg chg="modTransition">
        <pc:chgData name="Danielle Detering" userId="385b7343-7e51-4167-b40a-3bc9ed8e0e06" providerId="ADAL" clId="{89F97C64-5D16-465D-84CB-4E3140B43280}" dt="2020-10-02T00:56:23.493" v="133"/>
        <pc:sldMkLst>
          <pc:docMk/>
          <pc:sldMk cId="3103429402" sldId="1111"/>
        </pc:sldMkLst>
      </pc:sldChg>
      <pc:sldChg chg="modTransition modNotesTx">
        <pc:chgData name="Danielle Detering" userId="385b7343-7e51-4167-b40a-3bc9ed8e0e06" providerId="ADAL" clId="{89F97C64-5D16-465D-84CB-4E3140B43280}" dt="2020-10-02T00:56:23.493" v="133"/>
        <pc:sldMkLst>
          <pc:docMk/>
          <pc:sldMk cId="2342355782" sldId="1112"/>
        </pc:sldMkLst>
      </pc:sldChg>
      <pc:sldChg chg="modTransition">
        <pc:chgData name="Danielle Detering" userId="385b7343-7e51-4167-b40a-3bc9ed8e0e06" providerId="ADAL" clId="{89F97C64-5D16-465D-84CB-4E3140B43280}" dt="2020-10-02T00:56:23.493" v="133"/>
        <pc:sldMkLst>
          <pc:docMk/>
          <pc:sldMk cId="1739011195" sldId="1113"/>
        </pc:sldMkLst>
      </pc:sldChg>
      <pc:sldChg chg="modSp mod modTransition modNotesTx">
        <pc:chgData name="Danielle Detering" userId="385b7343-7e51-4167-b40a-3bc9ed8e0e06" providerId="ADAL" clId="{89F97C64-5D16-465D-84CB-4E3140B43280}" dt="2020-10-02T00:56:23.493" v="133"/>
        <pc:sldMkLst>
          <pc:docMk/>
          <pc:sldMk cId="2964286157" sldId="1114"/>
        </pc:sldMkLst>
        <pc:spChg chg="mod">
          <ac:chgData name="Danielle Detering" userId="385b7343-7e51-4167-b40a-3bc9ed8e0e06" providerId="ADAL" clId="{89F97C64-5D16-465D-84CB-4E3140B43280}" dt="2020-08-29T08:40:23.325" v="37" actId="1076"/>
          <ac:spMkLst>
            <pc:docMk/>
            <pc:sldMk cId="2964286157" sldId="1114"/>
            <ac:spMk id="2" creationId="{13DDE902-0C6D-8D45-962E-302ABDE4FDA4}"/>
          </ac:spMkLst>
        </pc:spChg>
        <pc:picChg chg="mod">
          <ac:chgData name="Danielle Detering" userId="385b7343-7e51-4167-b40a-3bc9ed8e0e06" providerId="ADAL" clId="{89F97C64-5D16-465D-84CB-4E3140B43280}" dt="2020-08-29T08:40:14.069" v="34" actId="1076"/>
          <ac:picMkLst>
            <pc:docMk/>
            <pc:sldMk cId="2964286157" sldId="1114"/>
            <ac:picMk id="36" creationId="{3E529E91-B1F2-4CA4-9633-49325DC2E6F6}"/>
          </ac:picMkLst>
        </pc:picChg>
        <pc:picChg chg="mod">
          <ac:chgData name="Danielle Detering" userId="385b7343-7e51-4167-b40a-3bc9ed8e0e06" providerId="ADAL" clId="{89F97C64-5D16-465D-84CB-4E3140B43280}" dt="2020-08-29T08:40:14.069" v="34" actId="1076"/>
          <ac:picMkLst>
            <pc:docMk/>
            <pc:sldMk cId="2964286157" sldId="1114"/>
            <ac:picMk id="54" creationId="{E240FF44-327F-4A5A-86DB-6C007C9E6794}"/>
          </ac:picMkLst>
        </pc:picChg>
        <pc:picChg chg="mod">
          <ac:chgData name="Danielle Detering" userId="385b7343-7e51-4167-b40a-3bc9ed8e0e06" providerId="ADAL" clId="{89F97C64-5D16-465D-84CB-4E3140B43280}" dt="2020-08-29T08:40:14.069" v="34" actId="1076"/>
          <ac:picMkLst>
            <pc:docMk/>
            <pc:sldMk cId="2964286157" sldId="1114"/>
            <ac:picMk id="58" creationId="{3B6CFBAC-B604-4E05-8E9D-8FF672EE899A}"/>
          </ac:picMkLst>
        </pc:picChg>
        <pc:picChg chg="mod">
          <ac:chgData name="Danielle Detering" userId="385b7343-7e51-4167-b40a-3bc9ed8e0e06" providerId="ADAL" clId="{89F97C64-5D16-465D-84CB-4E3140B43280}" dt="2020-08-29T08:40:14.069" v="34" actId="1076"/>
          <ac:picMkLst>
            <pc:docMk/>
            <pc:sldMk cId="2964286157" sldId="1114"/>
            <ac:picMk id="62" creationId="{A4709416-A77E-4EC9-BDB3-1BC9D9B5DA85}"/>
          </ac:picMkLst>
        </pc:picChg>
        <pc:picChg chg="mod">
          <ac:chgData name="Danielle Detering" userId="385b7343-7e51-4167-b40a-3bc9ed8e0e06" providerId="ADAL" clId="{89F97C64-5D16-465D-84CB-4E3140B43280}" dt="2020-08-29T08:40:14.069" v="34" actId="1076"/>
          <ac:picMkLst>
            <pc:docMk/>
            <pc:sldMk cId="2964286157" sldId="1114"/>
            <ac:picMk id="68" creationId="{C10F6848-E31D-436E-8D26-4653296758F0}"/>
          </ac:picMkLst>
        </pc:picChg>
      </pc:sldChg>
      <pc:sldChg chg="modTransition">
        <pc:chgData name="Danielle Detering" userId="385b7343-7e51-4167-b40a-3bc9ed8e0e06" providerId="ADAL" clId="{89F97C64-5D16-465D-84CB-4E3140B43280}" dt="2020-10-02T00:56:23.493" v="133"/>
        <pc:sldMkLst>
          <pc:docMk/>
          <pc:sldMk cId="3442945711" sldId="1115"/>
        </pc:sldMkLst>
      </pc:sldChg>
      <pc:sldChg chg="modTransition">
        <pc:chgData name="Danielle Detering" userId="385b7343-7e51-4167-b40a-3bc9ed8e0e06" providerId="ADAL" clId="{89F97C64-5D16-465D-84CB-4E3140B43280}" dt="2020-10-02T00:56:23.493" v="133"/>
        <pc:sldMkLst>
          <pc:docMk/>
          <pc:sldMk cId="3158552788" sldId="1116"/>
        </pc:sldMkLst>
      </pc:sldChg>
      <pc:sldChg chg="modSp mod modTransition">
        <pc:chgData name="Danielle Detering" userId="385b7343-7e51-4167-b40a-3bc9ed8e0e06" providerId="ADAL" clId="{89F97C64-5D16-465D-84CB-4E3140B43280}" dt="2020-10-02T00:56:23.493" v="133"/>
        <pc:sldMkLst>
          <pc:docMk/>
          <pc:sldMk cId="20565794" sldId="1117"/>
        </pc:sldMkLst>
        <pc:spChg chg="mod">
          <ac:chgData name="Danielle Detering" userId="385b7343-7e51-4167-b40a-3bc9ed8e0e06" providerId="ADAL" clId="{89F97C64-5D16-465D-84CB-4E3140B43280}" dt="2020-08-29T08:40:43.492" v="40" actId="1076"/>
          <ac:spMkLst>
            <pc:docMk/>
            <pc:sldMk cId="20565794" sldId="1117"/>
            <ac:spMk id="2" creationId="{13DDE902-0C6D-8D45-962E-302ABDE4FDA4}"/>
          </ac:spMkLst>
        </pc:spChg>
      </pc:sldChg>
      <pc:sldChg chg="modTransition">
        <pc:chgData name="Danielle Detering" userId="385b7343-7e51-4167-b40a-3bc9ed8e0e06" providerId="ADAL" clId="{89F97C64-5D16-465D-84CB-4E3140B43280}" dt="2020-10-02T00:56:23.493" v="133"/>
        <pc:sldMkLst>
          <pc:docMk/>
          <pc:sldMk cId="455100174" sldId="1118"/>
        </pc:sldMkLst>
      </pc:sldChg>
      <pc:sldChg chg="modTransition">
        <pc:chgData name="Danielle Detering" userId="385b7343-7e51-4167-b40a-3bc9ed8e0e06" providerId="ADAL" clId="{89F97C64-5D16-465D-84CB-4E3140B43280}" dt="2020-10-02T00:56:23.493" v="133"/>
        <pc:sldMkLst>
          <pc:docMk/>
          <pc:sldMk cId="1718212710" sldId="1119"/>
        </pc:sldMkLst>
      </pc:sldChg>
      <pc:sldChg chg="modTransition">
        <pc:chgData name="Danielle Detering" userId="385b7343-7e51-4167-b40a-3bc9ed8e0e06" providerId="ADAL" clId="{89F97C64-5D16-465D-84CB-4E3140B43280}" dt="2020-10-02T00:56:23.493" v="133"/>
        <pc:sldMkLst>
          <pc:docMk/>
          <pc:sldMk cId="2832991618" sldId="1122"/>
        </pc:sldMkLst>
      </pc:sldChg>
      <pc:sldChg chg="modTransition">
        <pc:chgData name="Danielle Detering" userId="385b7343-7e51-4167-b40a-3bc9ed8e0e06" providerId="ADAL" clId="{89F97C64-5D16-465D-84CB-4E3140B43280}" dt="2020-10-02T00:56:23.493" v="133"/>
        <pc:sldMkLst>
          <pc:docMk/>
          <pc:sldMk cId="1248452608" sldId="1123"/>
        </pc:sldMkLst>
      </pc:sldChg>
      <pc:sldChg chg="addSp delSp add del modTransition setBg delDesignElem">
        <pc:chgData name="Danielle Detering" userId="385b7343-7e51-4167-b40a-3bc9ed8e0e06" providerId="ADAL" clId="{89F97C64-5D16-465D-84CB-4E3140B43280}" dt="2020-10-02T00:56:23.493" v="133"/>
        <pc:sldMkLst>
          <pc:docMk/>
          <pc:sldMk cId="911217116" sldId="1147"/>
        </pc:sldMkLst>
        <pc:spChg chg="add del">
          <ac:chgData name="Danielle Detering" userId="385b7343-7e51-4167-b40a-3bc9ed8e0e06" providerId="ADAL" clId="{89F97C64-5D16-465D-84CB-4E3140B43280}" dt="2020-09-04T05:06:20.766" v="93"/>
          <ac:spMkLst>
            <pc:docMk/>
            <pc:sldMk cId="911217116" sldId="1147"/>
            <ac:spMk id="9" creationId="{17424F32-2789-4FF9-8E8A-1252284BF600}"/>
          </ac:spMkLst>
        </pc:spChg>
        <pc:spChg chg="add del">
          <ac:chgData name="Danielle Detering" userId="385b7343-7e51-4167-b40a-3bc9ed8e0e06" providerId="ADAL" clId="{89F97C64-5D16-465D-84CB-4E3140B43280}" dt="2020-09-04T05:06:20.766" v="93"/>
          <ac:spMkLst>
            <pc:docMk/>
            <pc:sldMk cId="911217116" sldId="1147"/>
            <ac:spMk id="17" creationId="{32D32A60-013B-47A8-8833-D2424080917B}"/>
          </ac:spMkLst>
        </pc:spChg>
        <pc:spChg chg="add del">
          <ac:chgData name="Danielle Detering" userId="385b7343-7e51-4167-b40a-3bc9ed8e0e06" providerId="ADAL" clId="{89F97C64-5D16-465D-84CB-4E3140B43280}" dt="2020-09-04T05:06:20.766" v="93"/>
          <ac:spMkLst>
            <pc:docMk/>
            <pc:sldMk cId="911217116" sldId="1147"/>
            <ac:spMk id="19" creationId="{AE27932B-B694-4C4C-90D7-A0333A7C5876}"/>
          </ac:spMkLst>
        </pc:spChg>
        <pc:spChg chg="add del">
          <ac:chgData name="Danielle Detering" userId="385b7343-7e51-4167-b40a-3bc9ed8e0e06" providerId="ADAL" clId="{89F97C64-5D16-465D-84CB-4E3140B43280}" dt="2020-09-04T05:06:20.766" v="93"/>
          <ac:spMkLst>
            <pc:docMk/>
            <pc:sldMk cId="911217116" sldId="1147"/>
            <ac:spMk id="23" creationId="{A9DA474E-6B91-4200-840F-0257B2358A75}"/>
          </ac:spMkLst>
        </pc:spChg>
        <pc:picChg chg="add del">
          <ac:chgData name="Danielle Detering" userId="385b7343-7e51-4167-b40a-3bc9ed8e0e06" providerId="ADAL" clId="{89F97C64-5D16-465D-84CB-4E3140B43280}" dt="2020-09-04T05:06:20.766" v="93"/>
          <ac:picMkLst>
            <pc:docMk/>
            <pc:sldMk cId="911217116" sldId="1147"/>
            <ac:picMk id="11" creationId="{D708C46E-BB60-4B97-8327-D3A475C008E5}"/>
          </ac:picMkLst>
        </pc:picChg>
        <pc:picChg chg="add del">
          <ac:chgData name="Danielle Detering" userId="385b7343-7e51-4167-b40a-3bc9ed8e0e06" providerId="ADAL" clId="{89F97C64-5D16-465D-84CB-4E3140B43280}" dt="2020-09-04T05:06:20.766" v="93"/>
          <ac:picMkLst>
            <pc:docMk/>
            <pc:sldMk cId="911217116" sldId="1147"/>
            <ac:picMk id="25" creationId="{DF63C9AD-AE6E-4512-8171-91612E84CCFB}"/>
          </ac:picMkLst>
        </pc:picChg>
        <pc:cxnChg chg="add del">
          <ac:chgData name="Danielle Detering" userId="385b7343-7e51-4167-b40a-3bc9ed8e0e06" providerId="ADAL" clId="{89F97C64-5D16-465D-84CB-4E3140B43280}" dt="2020-09-04T05:06:20.766" v="93"/>
          <ac:cxnSpMkLst>
            <pc:docMk/>
            <pc:sldMk cId="911217116" sldId="1147"/>
            <ac:cxnSpMk id="13" creationId="{8042755C-F24C-4D08-8E4C-E646382C3634}"/>
          </ac:cxnSpMkLst>
        </pc:cxnChg>
        <pc:cxnChg chg="add del">
          <ac:chgData name="Danielle Detering" userId="385b7343-7e51-4167-b40a-3bc9ed8e0e06" providerId="ADAL" clId="{89F97C64-5D16-465D-84CB-4E3140B43280}" dt="2020-09-04T05:06:20.766" v="93"/>
          <ac:cxnSpMkLst>
            <pc:docMk/>
            <pc:sldMk cId="911217116" sldId="1147"/>
            <ac:cxnSpMk id="15" creationId="{63E94A00-1A92-47F4-9E2D-E51DFF9016D4}"/>
          </ac:cxnSpMkLst>
        </pc:cxnChg>
        <pc:cxnChg chg="add del">
          <ac:chgData name="Danielle Detering" userId="385b7343-7e51-4167-b40a-3bc9ed8e0e06" providerId="ADAL" clId="{89F97C64-5D16-465D-84CB-4E3140B43280}" dt="2020-09-04T05:06:20.766" v="93"/>
          <ac:cxnSpMkLst>
            <pc:docMk/>
            <pc:sldMk cId="911217116" sldId="1147"/>
            <ac:cxnSpMk id="21" creationId="{9EBB0476-5CF0-4F44-8D68-5D42D7AEE43A}"/>
          </ac:cxnSpMkLst>
        </pc:cxnChg>
        <pc:cxnChg chg="add del">
          <ac:chgData name="Danielle Detering" userId="385b7343-7e51-4167-b40a-3bc9ed8e0e06" providerId="ADAL" clId="{89F97C64-5D16-465D-84CB-4E3140B43280}" dt="2020-09-04T05:06:20.766" v="93"/>
          <ac:cxnSpMkLst>
            <pc:docMk/>
            <pc:sldMk cId="911217116" sldId="1147"/>
            <ac:cxnSpMk id="27" creationId="{FE1A49CE-B63D-457A-A180-1C883E1A63D2}"/>
          </ac:cxnSpMkLst>
        </pc:cxnChg>
      </pc:sldChg>
      <pc:sldChg chg="addSp delSp modSp add del mod modTransition setBg delDesignElem">
        <pc:chgData name="Danielle Detering" userId="385b7343-7e51-4167-b40a-3bc9ed8e0e06" providerId="ADAL" clId="{89F97C64-5D16-465D-84CB-4E3140B43280}" dt="2020-10-02T00:56:23.493" v="133"/>
        <pc:sldMkLst>
          <pc:docMk/>
          <pc:sldMk cId="1564053101" sldId="1148"/>
        </pc:sldMkLst>
        <pc:spChg chg="mod">
          <ac:chgData name="Danielle Detering" userId="385b7343-7e51-4167-b40a-3bc9ed8e0e06" providerId="ADAL" clId="{89F97C64-5D16-465D-84CB-4E3140B43280}" dt="2020-09-04T05:06:53.124" v="96" actId="20577"/>
          <ac:spMkLst>
            <pc:docMk/>
            <pc:sldMk cId="1564053101" sldId="1148"/>
            <ac:spMk id="2" creationId="{13DDE902-0C6D-8D45-962E-302ABDE4FDA4}"/>
          </ac:spMkLst>
        </pc:spChg>
        <pc:spChg chg="mod">
          <ac:chgData name="Danielle Detering" userId="385b7343-7e51-4167-b40a-3bc9ed8e0e06" providerId="ADAL" clId="{89F97C64-5D16-465D-84CB-4E3140B43280}" dt="2020-09-04T05:07:30.303" v="132" actId="20577"/>
          <ac:spMkLst>
            <pc:docMk/>
            <pc:sldMk cId="1564053101" sldId="1148"/>
            <ac:spMk id="3" creationId="{BC9C6C09-1E64-CA4F-8494-490CAA3DF388}"/>
          </ac:spMkLst>
        </pc:spChg>
        <pc:spChg chg="add del">
          <ac:chgData name="Danielle Detering" userId="385b7343-7e51-4167-b40a-3bc9ed8e0e06" providerId="ADAL" clId="{89F97C64-5D16-465D-84CB-4E3140B43280}" dt="2020-09-04T05:06:20.766" v="93"/>
          <ac:spMkLst>
            <pc:docMk/>
            <pc:sldMk cId="1564053101" sldId="1148"/>
            <ac:spMk id="67" creationId="{23522FE7-5A29-4EF6-B1EF-2CA55748A772}"/>
          </ac:spMkLst>
        </pc:spChg>
        <pc:spChg chg="add del">
          <ac:chgData name="Danielle Detering" userId="385b7343-7e51-4167-b40a-3bc9ed8e0e06" providerId="ADAL" clId="{89F97C64-5D16-465D-84CB-4E3140B43280}" dt="2020-09-04T05:06:20.766" v="93"/>
          <ac:spMkLst>
            <pc:docMk/>
            <pc:sldMk cId="1564053101" sldId="1148"/>
            <ac:spMk id="75" creationId="{FD6EDB49-211E-499D-9A08-6C5FF3D060F7}"/>
          </ac:spMkLst>
        </pc:spChg>
        <pc:spChg chg="add del">
          <ac:chgData name="Danielle Detering" userId="385b7343-7e51-4167-b40a-3bc9ed8e0e06" providerId="ADAL" clId="{89F97C64-5D16-465D-84CB-4E3140B43280}" dt="2020-09-04T05:06:20.766" v="93"/>
          <ac:spMkLst>
            <pc:docMk/>
            <pc:sldMk cId="1564053101" sldId="1148"/>
            <ac:spMk id="77" creationId="{38F9F37E-D3CF-4F3D-96C2-25307819DF2D}"/>
          </ac:spMkLst>
        </pc:spChg>
        <pc:spChg chg="add del">
          <ac:chgData name="Danielle Detering" userId="385b7343-7e51-4167-b40a-3bc9ed8e0e06" providerId="ADAL" clId="{89F97C64-5D16-465D-84CB-4E3140B43280}" dt="2020-09-04T05:06:20.766" v="93"/>
          <ac:spMkLst>
            <pc:docMk/>
            <pc:sldMk cId="1564053101" sldId="1148"/>
            <ac:spMk id="79" creationId="{C5FFF17D-767C-40E7-8C89-962F1F54BCD0}"/>
          </ac:spMkLst>
        </pc:spChg>
        <pc:spChg chg="add del">
          <ac:chgData name="Danielle Detering" userId="385b7343-7e51-4167-b40a-3bc9ed8e0e06" providerId="ADAL" clId="{89F97C64-5D16-465D-84CB-4E3140B43280}" dt="2020-09-04T05:06:20.766" v="93"/>
          <ac:spMkLst>
            <pc:docMk/>
            <pc:sldMk cId="1564053101" sldId="1148"/>
            <ac:spMk id="81" creationId="{E69F39E1-619D-4D9E-8823-8BD8CC3206B6}"/>
          </ac:spMkLst>
        </pc:spChg>
        <pc:spChg chg="add del">
          <ac:chgData name="Danielle Detering" userId="385b7343-7e51-4167-b40a-3bc9ed8e0e06" providerId="ADAL" clId="{89F97C64-5D16-465D-84CB-4E3140B43280}" dt="2020-09-04T05:06:20.766" v="93"/>
          <ac:spMkLst>
            <pc:docMk/>
            <pc:sldMk cId="1564053101" sldId="1148"/>
            <ac:spMk id="83" creationId="{C8C53F47-DF50-454F-A5A6-6B969748D972}"/>
          </ac:spMkLst>
        </pc:spChg>
        <pc:picChg chg="add del">
          <ac:chgData name="Danielle Detering" userId="385b7343-7e51-4167-b40a-3bc9ed8e0e06" providerId="ADAL" clId="{89F97C64-5D16-465D-84CB-4E3140B43280}" dt="2020-09-04T05:06:20.766" v="93"/>
          <ac:picMkLst>
            <pc:docMk/>
            <pc:sldMk cId="1564053101" sldId="1148"/>
            <ac:picMk id="69" creationId="{C2192E09-EBC7-416C-B887-DFF915D7F43D}"/>
          </ac:picMkLst>
        </pc:picChg>
        <pc:picChg chg="add del">
          <ac:chgData name="Danielle Detering" userId="385b7343-7e51-4167-b40a-3bc9ed8e0e06" providerId="ADAL" clId="{89F97C64-5D16-465D-84CB-4E3140B43280}" dt="2020-09-04T05:06:20.766" v="93"/>
          <ac:picMkLst>
            <pc:docMk/>
            <pc:sldMk cId="1564053101" sldId="1148"/>
            <ac:picMk id="85" creationId="{6A26901A-BC62-4A3A-A07A-65E1F3DDDEC6}"/>
          </ac:picMkLst>
        </pc:picChg>
        <pc:cxnChg chg="add del">
          <ac:chgData name="Danielle Detering" userId="385b7343-7e51-4167-b40a-3bc9ed8e0e06" providerId="ADAL" clId="{89F97C64-5D16-465D-84CB-4E3140B43280}" dt="2020-09-04T05:06:20.766" v="93"/>
          <ac:cxnSpMkLst>
            <pc:docMk/>
            <pc:sldMk cId="1564053101" sldId="1148"/>
            <ac:cxnSpMk id="71" creationId="{2924498D-E084-44BE-A196-CFCE35564350}"/>
          </ac:cxnSpMkLst>
        </pc:cxnChg>
        <pc:cxnChg chg="add del">
          <ac:chgData name="Danielle Detering" userId="385b7343-7e51-4167-b40a-3bc9ed8e0e06" providerId="ADAL" clId="{89F97C64-5D16-465D-84CB-4E3140B43280}" dt="2020-09-04T05:06:20.766" v="93"/>
          <ac:cxnSpMkLst>
            <pc:docMk/>
            <pc:sldMk cId="1564053101" sldId="1148"/>
            <ac:cxnSpMk id="73" creationId="{14C12901-9FCC-461E-A64A-89B4791235E9}"/>
          </ac:cxnSpMkLst>
        </pc:cxn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14466E2-1FE0-4AAF-9A15-35A18460AE6C}" type="doc">
      <dgm:prSet loTypeId="urn:microsoft.com/office/officeart/2005/8/layout/list1" loCatId="list" qsTypeId="urn:microsoft.com/office/officeart/2005/8/quickstyle/simple4" qsCatId="simple" csTypeId="urn:microsoft.com/office/officeart/2005/8/colors/accent1_2" csCatId="accent1"/>
      <dgm:spPr/>
      <dgm:t>
        <a:bodyPr/>
        <a:lstStyle/>
        <a:p>
          <a:endParaRPr lang="en-US"/>
        </a:p>
      </dgm:t>
    </dgm:pt>
    <dgm:pt modelId="{9124095B-A200-4DEB-90C0-ACCBFBD33BF2}">
      <dgm:prSet/>
      <dgm:spPr/>
      <dgm:t>
        <a:bodyPr/>
        <a:lstStyle/>
        <a:p>
          <a:r>
            <a:rPr lang="en-US"/>
            <a:t>第 1 部分：深度學習簡介</a:t>
          </a:r>
        </a:p>
      </dgm:t>
    </dgm:pt>
    <dgm:pt modelId="{C07EC53E-9B77-4F6F-B546-87DA1851BCB6}" type="parTrans" cxnId="{23A1D04A-5FFD-4038-A9DC-E5062E9CACC2}">
      <dgm:prSet/>
      <dgm:spPr/>
      <dgm:t>
        <a:bodyPr/>
        <a:lstStyle/>
        <a:p>
          <a:endParaRPr lang="en-US"/>
        </a:p>
      </dgm:t>
    </dgm:pt>
    <dgm:pt modelId="{30D6C911-C612-4E13-972B-862C0C14448B}" type="sibTrans" cxnId="{23A1D04A-5FFD-4038-A9DC-E5062E9CACC2}">
      <dgm:prSet/>
      <dgm:spPr/>
      <dgm:t>
        <a:bodyPr/>
        <a:lstStyle/>
        <a:p>
          <a:endParaRPr lang="en-US"/>
        </a:p>
      </dgm:t>
    </dgm:pt>
    <dgm:pt modelId="{E3B6176B-19E9-49DC-8935-5FC1D326226A}">
      <dgm:prSet/>
      <dgm:spPr/>
      <dgm:t>
        <a:bodyPr/>
        <a:lstStyle/>
        <a:p>
          <a:r>
            <a:rPr lang="en-US"/>
            <a:t>第 2 部分：神經網路的訓練方式</a:t>
          </a:r>
        </a:p>
      </dgm:t>
    </dgm:pt>
    <dgm:pt modelId="{35969128-5469-45F0-A0BD-A614DA29450E}" type="parTrans" cxnId="{408E519F-B299-4FE7-BF7B-6E9C884FB638}">
      <dgm:prSet/>
      <dgm:spPr/>
      <dgm:t>
        <a:bodyPr/>
        <a:lstStyle/>
        <a:p>
          <a:endParaRPr lang="en-US"/>
        </a:p>
      </dgm:t>
    </dgm:pt>
    <dgm:pt modelId="{907CC422-609D-4111-93B5-6B0E685CCC4E}" type="sibTrans" cxnId="{408E519F-B299-4FE7-BF7B-6E9C884FB638}">
      <dgm:prSet/>
      <dgm:spPr/>
      <dgm:t>
        <a:bodyPr/>
        <a:lstStyle/>
        <a:p>
          <a:endParaRPr lang="en-US"/>
        </a:p>
      </dgm:t>
    </dgm:pt>
    <dgm:pt modelId="{BC73A0EF-BACA-44B5-B7FA-8559EFE7D717}">
      <dgm:prSet/>
      <dgm:spPr/>
      <dgm:t>
        <a:bodyPr/>
        <a:lstStyle/>
        <a:p>
          <a:r>
            <a:rPr lang="en-US"/>
            <a:t>第 3 部分：卷積神經網路</a:t>
          </a:r>
        </a:p>
      </dgm:t>
    </dgm:pt>
    <dgm:pt modelId="{3492A832-F0B4-41AC-BBF7-53083F681CF3}" type="parTrans" cxnId="{BBE2EE80-CD07-42F3-9AB1-5359BB01F88E}">
      <dgm:prSet/>
      <dgm:spPr/>
      <dgm:t>
        <a:bodyPr/>
        <a:lstStyle/>
        <a:p>
          <a:endParaRPr lang="en-US"/>
        </a:p>
      </dgm:t>
    </dgm:pt>
    <dgm:pt modelId="{5278DCD6-8C12-4249-BC74-09DCD8B0FF5E}" type="sibTrans" cxnId="{BBE2EE80-CD07-42F3-9AB1-5359BB01F88E}">
      <dgm:prSet/>
      <dgm:spPr/>
      <dgm:t>
        <a:bodyPr/>
        <a:lstStyle/>
        <a:p>
          <a:endParaRPr lang="en-US"/>
        </a:p>
      </dgm:t>
    </dgm:pt>
    <dgm:pt modelId="{09261F07-2B57-4F4A-9184-61D3FF7EA9B7}">
      <dgm:prSet/>
      <dgm:spPr/>
      <dgm:t>
        <a:bodyPr/>
        <a:lstStyle/>
        <a:p>
          <a:r>
            <a:rPr lang="en-US"/>
            <a:t>第 4 部分：資料增強與部署</a:t>
          </a:r>
        </a:p>
      </dgm:t>
    </dgm:pt>
    <dgm:pt modelId="{9D795FD9-7EA3-454E-8078-C99EA0B431D9}" type="parTrans" cxnId="{BAADA846-C7F8-4823-B5EA-6B57BDA279DA}">
      <dgm:prSet/>
      <dgm:spPr/>
      <dgm:t>
        <a:bodyPr/>
        <a:lstStyle/>
        <a:p>
          <a:endParaRPr lang="en-US"/>
        </a:p>
      </dgm:t>
    </dgm:pt>
    <dgm:pt modelId="{67722A88-758B-4A0C-98ED-E76673E22662}" type="sibTrans" cxnId="{BAADA846-C7F8-4823-B5EA-6B57BDA279DA}">
      <dgm:prSet/>
      <dgm:spPr/>
      <dgm:t>
        <a:bodyPr/>
        <a:lstStyle/>
        <a:p>
          <a:endParaRPr lang="en-US"/>
        </a:p>
      </dgm:t>
    </dgm:pt>
    <dgm:pt modelId="{B21EF215-DC77-4512-9FA9-F402D823AD6A}">
      <dgm:prSet/>
      <dgm:spPr/>
      <dgm:t>
        <a:bodyPr/>
        <a:lstStyle/>
        <a:p>
          <a:r>
            <a:rPr lang="en-US"/>
            <a:t>第 5 部分：預先訓練的模型</a:t>
          </a:r>
        </a:p>
      </dgm:t>
    </dgm:pt>
    <dgm:pt modelId="{7877E896-4408-40E6-A865-D2BDFD78F34F}" type="parTrans" cxnId="{03B48CE6-AB06-419B-AB7A-DA6BCAC7372F}">
      <dgm:prSet/>
      <dgm:spPr/>
      <dgm:t>
        <a:bodyPr/>
        <a:lstStyle/>
        <a:p>
          <a:endParaRPr lang="en-US"/>
        </a:p>
      </dgm:t>
    </dgm:pt>
    <dgm:pt modelId="{BCF1C84A-D312-44DE-B970-7FBCD9F5BF42}" type="sibTrans" cxnId="{03B48CE6-AB06-419B-AB7A-DA6BCAC7372F}">
      <dgm:prSet/>
      <dgm:spPr/>
      <dgm:t>
        <a:bodyPr/>
        <a:lstStyle/>
        <a:p>
          <a:endParaRPr lang="en-US"/>
        </a:p>
      </dgm:t>
    </dgm:pt>
    <dgm:pt modelId="{B9ECEEB2-F083-43B5-9C8B-518ED3EA5F5E}">
      <dgm:prSet/>
      <dgm:spPr/>
      <dgm:t>
        <a:bodyPr/>
        <a:lstStyle/>
        <a:p>
          <a:r>
            <a:rPr lang="en-US"/>
            <a:t>第 6 部分：先進架構</a:t>
          </a:r>
        </a:p>
      </dgm:t>
    </dgm:pt>
    <dgm:pt modelId="{0BA3BA15-314F-45BE-B77D-C23F105F8DAA}" type="parTrans" cxnId="{27E75F04-2403-4F84-80CA-78960651068A}">
      <dgm:prSet/>
      <dgm:spPr/>
      <dgm:t>
        <a:bodyPr/>
        <a:lstStyle/>
        <a:p>
          <a:endParaRPr lang="en-US"/>
        </a:p>
      </dgm:t>
    </dgm:pt>
    <dgm:pt modelId="{62DEDF2D-99C1-43FC-A887-BA743D585ADE}" type="sibTrans" cxnId="{27E75F04-2403-4F84-80CA-78960651068A}">
      <dgm:prSet/>
      <dgm:spPr/>
      <dgm:t>
        <a:bodyPr/>
        <a:lstStyle/>
        <a:p>
          <a:endParaRPr lang="en-US"/>
        </a:p>
      </dgm:t>
    </dgm:pt>
    <dgm:pt modelId="{60F5443E-3D25-48E7-BD6D-267D69AA3389}" type="pres">
      <dgm:prSet presAssocID="{014466E2-1FE0-4AAF-9A15-35A18460AE6C}" presName="linear" presStyleCnt="0">
        <dgm:presLayoutVars>
          <dgm:dir/>
          <dgm:animLvl val="lvl"/>
          <dgm:resizeHandles val="exact"/>
        </dgm:presLayoutVars>
      </dgm:prSet>
      <dgm:spPr/>
    </dgm:pt>
    <dgm:pt modelId="{948C24EC-B794-43AB-9FC4-5584C5246655}" type="pres">
      <dgm:prSet presAssocID="{9124095B-A200-4DEB-90C0-ACCBFBD33BF2}" presName="parentLin" presStyleCnt="0"/>
      <dgm:spPr/>
    </dgm:pt>
    <dgm:pt modelId="{FC30B8EC-879B-4B4B-981B-3EE637F42D6A}" type="pres">
      <dgm:prSet presAssocID="{9124095B-A200-4DEB-90C0-ACCBFBD33BF2}" presName="parentLeftMargin" presStyleLbl="node1" presStyleIdx="0" presStyleCnt="6"/>
      <dgm:spPr/>
    </dgm:pt>
    <dgm:pt modelId="{D6D66FE0-E326-43BD-A55E-8C9D0A92B3CB}" type="pres">
      <dgm:prSet presAssocID="{9124095B-A200-4DEB-90C0-ACCBFBD33BF2}" presName="parentText" presStyleLbl="node1" presStyleIdx="0" presStyleCnt="6">
        <dgm:presLayoutVars>
          <dgm:chMax val="0"/>
          <dgm:bulletEnabled val="1"/>
        </dgm:presLayoutVars>
      </dgm:prSet>
      <dgm:spPr/>
    </dgm:pt>
    <dgm:pt modelId="{026EF489-57F0-4C0D-9743-688EAE783F65}" type="pres">
      <dgm:prSet presAssocID="{9124095B-A200-4DEB-90C0-ACCBFBD33BF2}" presName="negativeSpace" presStyleCnt="0"/>
      <dgm:spPr/>
    </dgm:pt>
    <dgm:pt modelId="{1F80A7D4-969A-4E7E-9531-458F74DCE459}" type="pres">
      <dgm:prSet presAssocID="{9124095B-A200-4DEB-90C0-ACCBFBD33BF2}" presName="childText" presStyleLbl="conFgAcc1" presStyleIdx="0" presStyleCnt="6">
        <dgm:presLayoutVars>
          <dgm:bulletEnabled val="1"/>
        </dgm:presLayoutVars>
      </dgm:prSet>
      <dgm:spPr/>
    </dgm:pt>
    <dgm:pt modelId="{CD8AD931-DDDF-4B54-95C3-BA456A6FEB28}" type="pres">
      <dgm:prSet presAssocID="{30D6C911-C612-4E13-972B-862C0C14448B}" presName="spaceBetweenRectangles" presStyleCnt="0"/>
      <dgm:spPr/>
    </dgm:pt>
    <dgm:pt modelId="{75B91715-653F-468A-BBBB-9C2D6A87E00B}" type="pres">
      <dgm:prSet presAssocID="{E3B6176B-19E9-49DC-8935-5FC1D326226A}" presName="parentLin" presStyleCnt="0"/>
      <dgm:spPr/>
    </dgm:pt>
    <dgm:pt modelId="{56277306-AE2B-49E0-975E-1A83394B349C}" type="pres">
      <dgm:prSet presAssocID="{E3B6176B-19E9-49DC-8935-5FC1D326226A}" presName="parentLeftMargin" presStyleLbl="node1" presStyleIdx="0" presStyleCnt="6"/>
      <dgm:spPr/>
    </dgm:pt>
    <dgm:pt modelId="{FA756CBE-44B9-4F18-B2D1-6FBA673FFC2D}" type="pres">
      <dgm:prSet presAssocID="{E3B6176B-19E9-49DC-8935-5FC1D326226A}" presName="parentText" presStyleLbl="node1" presStyleIdx="1" presStyleCnt="6">
        <dgm:presLayoutVars>
          <dgm:chMax val="0"/>
          <dgm:bulletEnabled val="1"/>
        </dgm:presLayoutVars>
      </dgm:prSet>
      <dgm:spPr/>
    </dgm:pt>
    <dgm:pt modelId="{87FE9E24-6B85-4968-A992-A75BF076D288}" type="pres">
      <dgm:prSet presAssocID="{E3B6176B-19E9-49DC-8935-5FC1D326226A}" presName="negativeSpace" presStyleCnt="0"/>
      <dgm:spPr/>
    </dgm:pt>
    <dgm:pt modelId="{247F1B74-319B-49D7-A018-48E863D8B398}" type="pres">
      <dgm:prSet presAssocID="{E3B6176B-19E9-49DC-8935-5FC1D326226A}" presName="childText" presStyleLbl="conFgAcc1" presStyleIdx="1" presStyleCnt="6">
        <dgm:presLayoutVars>
          <dgm:bulletEnabled val="1"/>
        </dgm:presLayoutVars>
      </dgm:prSet>
      <dgm:spPr/>
    </dgm:pt>
    <dgm:pt modelId="{42404858-34F1-40CE-B3C2-7586D8378E3D}" type="pres">
      <dgm:prSet presAssocID="{907CC422-609D-4111-93B5-6B0E685CCC4E}" presName="spaceBetweenRectangles" presStyleCnt="0"/>
      <dgm:spPr/>
    </dgm:pt>
    <dgm:pt modelId="{B9DD0433-B1D4-4E20-A896-139746A53795}" type="pres">
      <dgm:prSet presAssocID="{BC73A0EF-BACA-44B5-B7FA-8559EFE7D717}" presName="parentLin" presStyleCnt="0"/>
      <dgm:spPr/>
    </dgm:pt>
    <dgm:pt modelId="{6C8B57DF-B46E-474D-8DA3-3D0AFE24F324}" type="pres">
      <dgm:prSet presAssocID="{BC73A0EF-BACA-44B5-B7FA-8559EFE7D717}" presName="parentLeftMargin" presStyleLbl="node1" presStyleIdx="1" presStyleCnt="6"/>
      <dgm:spPr/>
    </dgm:pt>
    <dgm:pt modelId="{FA5B2DE7-C0B7-4BF4-B5CD-CA36978A8F75}" type="pres">
      <dgm:prSet presAssocID="{BC73A0EF-BACA-44B5-B7FA-8559EFE7D717}" presName="parentText" presStyleLbl="node1" presStyleIdx="2" presStyleCnt="6">
        <dgm:presLayoutVars>
          <dgm:chMax val="0"/>
          <dgm:bulletEnabled val="1"/>
        </dgm:presLayoutVars>
      </dgm:prSet>
      <dgm:spPr/>
    </dgm:pt>
    <dgm:pt modelId="{A064764D-223C-4B2C-AE5B-39A12330BD80}" type="pres">
      <dgm:prSet presAssocID="{BC73A0EF-BACA-44B5-B7FA-8559EFE7D717}" presName="negativeSpace" presStyleCnt="0"/>
      <dgm:spPr/>
    </dgm:pt>
    <dgm:pt modelId="{057C50B2-50C0-493C-9C7A-8F44D0563959}" type="pres">
      <dgm:prSet presAssocID="{BC73A0EF-BACA-44B5-B7FA-8559EFE7D717}" presName="childText" presStyleLbl="conFgAcc1" presStyleIdx="2" presStyleCnt="6">
        <dgm:presLayoutVars>
          <dgm:bulletEnabled val="1"/>
        </dgm:presLayoutVars>
      </dgm:prSet>
      <dgm:spPr/>
    </dgm:pt>
    <dgm:pt modelId="{074ACB30-2014-479B-87C0-44149569967A}" type="pres">
      <dgm:prSet presAssocID="{5278DCD6-8C12-4249-BC74-09DCD8B0FF5E}" presName="spaceBetweenRectangles" presStyleCnt="0"/>
      <dgm:spPr/>
    </dgm:pt>
    <dgm:pt modelId="{DDE4A7E5-A674-4625-803C-A2836CCACFD0}" type="pres">
      <dgm:prSet presAssocID="{09261F07-2B57-4F4A-9184-61D3FF7EA9B7}" presName="parentLin" presStyleCnt="0"/>
      <dgm:spPr/>
    </dgm:pt>
    <dgm:pt modelId="{4DDA7CB9-01AD-48DB-A1C3-A41BBACA5877}" type="pres">
      <dgm:prSet presAssocID="{09261F07-2B57-4F4A-9184-61D3FF7EA9B7}" presName="parentLeftMargin" presStyleLbl="node1" presStyleIdx="2" presStyleCnt="6"/>
      <dgm:spPr/>
    </dgm:pt>
    <dgm:pt modelId="{93B1BDC5-7AF4-41C6-B388-8C46BB68B1C4}" type="pres">
      <dgm:prSet presAssocID="{09261F07-2B57-4F4A-9184-61D3FF7EA9B7}" presName="parentText" presStyleLbl="node1" presStyleIdx="3" presStyleCnt="6">
        <dgm:presLayoutVars>
          <dgm:chMax val="0"/>
          <dgm:bulletEnabled val="1"/>
        </dgm:presLayoutVars>
      </dgm:prSet>
      <dgm:spPr/>
    </dgm:pt>
    <dgm:pt modelId="{7876335C-6672-4787-9C35-5CB54279B83D}" type="pres">
      <dgm:prSet presAssocID="{09261F07-2B57-4F4A-9184-61D3FF7EA9B7}" presName="negativeSpace" presStyleCnt="0"/>
      <dgm:spPr/>
    </dgm:pt>
    <dgm:pt modelId="{4773976E-31ED-4484-ACF0-75AD19B0DCC0}" type="pres">
      <dgm:prSet presAssocID="{09261F07-2B57-4F4A-9184-61D3FF7EA9B7}" presName="childText" presStyleLbl="conFgAcc1" presStyleIdx="3" presStyleCnt="6">
        <dgm:presLayoutVars>
          <dgm:bulletEnabled val="1"/>
        </dgm:presLayoutVars>
      </dgm:prSet>
      <dgm:spPr/>
    </dgm:pt>
    <dgm:pt modelId="{4EAF62E0-AD54-46EB-A800-8FBF9337E7C1}" type="pres">
      <dgm:prSet presAssocID="{67722A88-758B-4A0C-98ED-E76673E22662}" presName="spaceBetweenRectangles" presStyleCnt="0"/>
      <dgm:spPr/>
    </dgm:pt>
    <dgm:pt modelId="{84AB9781-0A14-4FF3-92F4-F444DD7CFF8C}" type="pres">
      <dgm:prSet presAssocID="{B21EF215-DC77-4512-9FA9-F402D823AD6A}" presName="parentLin" presStyleCnt="0"/>
      <dgm:spPr/>
    </dgm:pt>
    <dgm:pt modelId="{830B98C3-7482-4A95-BEFB-01A2D687603F}" type="pres">
      <dgm:prSet presAssocID="{B21EF215-DC77-4512-9FA9-F402D823AD6A}" presName="parentLeftMargin" presStyleLbl="node1" presStyleIdx="3" presStyleCnt="6"/>
      <dgm:spPr/>
    </dgm:pt>
    <dgm:pt modelId="{7693AED7-1A80-4EC8-BF5D-C927107E6B47}" type="pres">
      <dgm:prSet presAssocID="{B21EF215-DC77-4512-9FA9-F402D823AD6A}" presName="parentText" presStyleLbl="node1" presStyleIdx="4" presStyleCnt="6">
        <dgm:presLayoutVars>
          <dgm:chMax val="0"/>
          <dgm:bulletEnabled val="1"/>
        </dgm:presLayoutVars>
      </dgm:prSet>
      <dgm:spPr/>
    </dgm:pt>
    <dgm:pt modelId="{C73F35C2-E64D-446C-98F1-BC34CB4AD8F6}" type="pres">
      <dgm:prSet presAssocID="{B21EF215-DC77-4512-9FA9-F402D823AD6A}" presName="negativeSpace" presStyleCnt="0"/>
      <dgm:spPr/>
    </dgm:pt>
    <dgm:pt modelId="{277A1481-DBA3-4296-946B-73B0094321D4}" type="pres">
      <dgm:prSet presAssocID="{B21EF215-DC77-4512-9FA9-F402D823AD6A}" presName="childText" presStyleLbl="conFgAcc1" presStyleIdx="4" presStyleCnt="6">
        <dgm:presLayoutVars>
          <dgm:bulletEnabled val="1"/>
        </dgm:presLayoutVars>
      </dgm:prSet>
      <dgm:spPr/>
    </dgm:pt>
    <dgm:pt modelId="{FEA10063-F594-47D0-B8F2-A8045571AE07}" type="pres">
      <dgm:prSet presAssocID="{BCF1C84A-D312-44DE-B970-7FBCD9F5BF42}" presName="spaceBetweenRectangles" presStyleCnt="0"/>
      <dgm:spPr/>
    </dgm:pt>
    <dgm:pt modelId="{B42E4DEF-21AE-450E-B5B4-9CA96AA18762}" type="pres">
      <dgm:prSet presAssocID="{B9ECEEB2-F083-43B5-9C8B-518ED3EA5F5E}" presName="parentLin" presStyleCnt="0"/>
      <dgm:spPr/>
    </dgm:pt>
    <dgm:pt modelId="{70307D62-7EE8-455A-8B35-9E84B0F176FE}" type="pres">
      <dgm:prSet presAssocID="{B9ECEEB2-F083-43B5-9C8B-518ED3EA5F5E}" presName="parentLeftMargin" presStyleLbl="node1" presStyleIdx="4" presStyleCnt="6"/>
      <dgm:spPr/>
    </dgm:pt>
    <dgm:pt modelId="{8DB99647-4D1C-471E-8D23-A05E6326DC84}" type="pres">
      <dgm:prSet presAssocID="{B9ECEEB2-F083-43B5-9C8B-518ED3EA5F5E}" presName="parentText" presStyleLbl="node1" presStyleIdx="5" presStyleCnt="6">
        <dgm:presLayoutVars>
          <dgm:chMax val="0"/>
          <dgm:bulletEnabled val="1"/>
        </dgm:presLayoutVars>
      </dgm:prSet>
      <dgm:spPr/>
    </dgm:pt>
    <dgm:pt modelId="{27F3A89B-78D1-4E5B-A469-0942E2F506D6}" type="pres">
      <dgm:prSet presAssocID="{B9ECEEB2-F083-43B5-9C8B-518ED3EA5F5E}" presName="negativeSpace" presStyleCnt="0"/>
      <dgm:spPr/>
    </dgm:pt>
    <dgm:pt modelId="{8EA19417-896E-446A-9E4F-22AD1A100910}" type="pres">
      <dgm:prSet presAssocID="{B9ECEEB2-F083-43B5-9C8B-518ED3EA5F5E}" presName="childText" presStyleLbl="conFgAcc1" presStyleIdx="5" presStyleCnt="6">
        <dgm:presLayoutVars>
          <dgm:bulletEnabled val="1"/>
        </dgm:presLayoutVars>
      </dgm:prSet>
      <dgm:spPr/>
    </dgm:pt>
  </dgm:ptLst>
  <dgm:cxnLst>
    <dgm:cxn modelId="{27E75F04-2403-4F84-80CA-78960651068A}" srcId="{014466E2-1FE0-4AAF-9A15-35A18460AE6C}" destId="{B9ECEEB2-F083-43B5-9C8B-518ED3EA5F5E}" srcOrd="5" destOrd="0" parTransId="{0BA3BA15-314F-45BE-B77D-C23F105F8DAA}" sibTransId="{62DEDF2D-99C1-43FC-A887-BA743D585ADE}"/>
    <dgm:cxn modelId="{B67D2E2E-9E1B-411F-BDE1-01B69C2686AA}" type="presOf" srcId="{BC73A0EF-BACA-44B5-B7FA-8559EFE7D717}" destId="{FA5B2DE7-C0B7-4BF4-B5CD-CA36978A8F75}" srcOrd="1" destOrd="0" presId="urn:microsoft.com/office/officeart/2005/8/layout/list1"/>
    <dgm:cxn modelId="{19C43B31-F83D-49E7-80C5-9BDCFAF24000}" type="presOf" srcId="{B9ECEEB2-F083-43B5-9C8B-518ED3EA5F5E}" destId="{8DB99647-4D1C-471E-8D23-A05E6326DC84}" srcOrd="1" destOrd="0" presId="urn:microsoft.com/office/officeart/2005/8/layout/list1"/>
    <dgm:cxn modelId="{B9D3E645-EC69-496A-9C28-DC1FB4E26C1D}" type="presOf" srcId="{014466E2-1FE0-4AAF-9A15-35A18460AE6C}" destId="{60F5443E-3D25-48E7-BD6D-267D69AA3389}" srcOrd="0" destOrd="0" presId="urn:microsoft.com/office/officeart/2005/8/layout/list1"/>
    <dgm:cxn modelId="{BAADA846-C7F8-4823-B5EA-6B57BDA279DA}" srcId="{014466E2-1FE0-4AAF-9A15-35A18460AE6C}" destId="{09261F07-2B57-4F4A-9184-61D3FF7EA9B7}" srcOrd="3" destOrd="0" parTransId="{9D795FD9-7EA3-454E-8078-C99EA0B431D9}" sibTransId="{67722A88-758B-4A0C-98ED-E76673E22662}"/>
    <dgm:cxn modelId="{23A1D04A-5FFD-4038-A9DC-E5062E9CACC2}" srcId="{014466E2-1FE0-4AAF-9A15-35A18460AE6C}" destId="{9124095B-A200-4DEB-90C0-ACCBFBD33BF2}" srcOrd="0" destOrd="0" parTransId="{C07EC53E-9B77-4F6F-B546-87DA1851BCB6}" sibTransId="{30D6C911-C612-4E13-972B-862C0C14448B}"/>
    <dgm:cxn modelId="{0639364E-C9C9-43D3-B0EE-DFA251D7AB94}" type="presOf" srcId="{B21EF215-DC77-4512-9FA9-F402D823AD6A}" destId="{7693AED7-1A80-4EC8-BF5D-C927107E6B47}" srcOrd="1" destOrd="0" presId="urn:microsoft.com/office/officeart/2005/8/layout/list1"/>
    <dgm:cxn modelId="{4A60CA59-ED6A-40CD-B49D-593DB700D280}" type="presOf" srcId="{09261F07-2B57-4F4A-9184-61D3FF7EA9B7}" destId="{93B1BDC5-7AF4-41C6-B388-8C46BB68B1C4}" srcOrd="1" destOrd="0" presId="urn:microsoft.com/office/officeart/2005/8/layout/list1"/>
    <dgm:cxn modelId="{C324465A-5EFB-4363-96E3-0575827A3762}" type="presOf" srcId="{9124095B-A200-4DEB-90C0-ACCBFBD33BF2}" destId="{FC30B8EC-879B-4B4B-981B-3EE637F42D6A}" srcOrd="0" destOrd="0" presId="urn:microsoft.com/office/officeart/2005/8/layout/list1"/>
    <dgm:cxn modelId="{BBE2EE80-CD07-42F3-9AB1-5359BB01F88E}" srcId="{014466E2-1FE0-4AAF-9A15-35A18460AE6C}" destId="{BC73A0EF-BACA-44B5-B7FA-8559EFE7D717}" srcOrd="2" destOrd="0" parTransId="{3492A832-F0B4-41AC-BBF7-53083F681CF3}" sibTransId="{5278DCD6-8C12-4249-BC74-09DCD8B0FF5E}"/>
    <dgm:cxn modelId="{69371391-8D23-4AD4-89B1-F1D8BF4B8A1C}" type="presOf" srcId="{B9ECEEB2-F083-43B5-9C8B-518ED3EA5F5E}" destId="{70307D62-7EE8-455A-8B35-9E84B0F176FE}" srcOrd="0" destOrd="0" presId="urn:microsoft.com/office/officeart/2005/8/layout/list1"/>
    <dgm:cxn modelId="{408E519F-B299-4FE7-BF7B-6E9C884FB638}" srcId="{014466E2-1FE0-4AAF-9A15-35A18460AE6C}" destId="{E3B6176B-19E9-49DC-8935-5FC1D326226A}" srcOrd="1" destOrd="0" parTransId="{35969128-5469-45F0-A0BD-A614DA29450E}" sibTransId="{907CC422-609D-4111-93B5-6B0E685CCC4E}"/>
    <dgm:cxn modelId="{7B714FA6-E269-4AB4-B1D1-CE76C996F0F1}" type="presOf" srcId="{E3B6176B-19E9-49DC-8935-5FC1D326226A}" destId="{56277306-AE2B-49E0-975E-1A83394B349C}" srcOrd="0" destOrd="0" presId="urn:microsoft.com/office/officeart/2005/8/layout/list1"/>
    <dgm:cxn modelId="{6235ADB8-AFD9-4648-836B-E22D646B9909}" type="presOf" srcId="{09261F07-2B57-4F4A-9184-61D3FF7EA9B7}" destId="{4DDA7CB9-01AD-48DB-A1C3-A41BBACA5877}" srcOrd="0" destOrd="0" presId="urn:microsoft.com/office/officeart/2005/8/layout/list1"/>
    <dgm:cxn modelId="{9E0849BA-B6B4-46C1-B2C6-AB5DEDE2E495}" type="presOf" srcId="{B21EF215-DC77-4512-9FA9-F402D823AD6A}" destId="{830B98C3-7482-4A95-BEFB-01A2D687603F}" srcOrd="0" destOrd="0" presId="urn:microsoft.com/office/officeart/2005/8/layout/list1"/>
    <dgm:cxn modelId="{B6CF48BF-400D-46DD-AD44-38AEDA28ED89}" type="presOf" srcId="{BC73A0EF-BACA-44B5-B7FA-8559EFE7D717}" destId="{6C8B57DF-B46E-474D-8DA3-3D0AFE24F324}" srcOrd="0" destOrd="0" presId="urn:microsoft.com/office/officeart/2005/8/layout/list1"/>
    <dgm:cxn modelId="{22375FCC-E201-441E-A7A3-245172A5F93B}" type="presOf" srcId="{9124095B-A200-4DEB-90C0-ACCBFBD33BF2}" destId="{D6D66FE0-E326-43BD-A55E-8C9D0A92B3CB}" srcOrd="1" destOrd="0" presId="urn:microsoft.com/office/officeart/2005/8/layout/list1"/>
    <dgm:cxn modelId="{03B48CE6-AB06-419B-AB7A-DA6BCAC7372F}" srcId="{014466E2-1FE0-4AAF-9A15-35A18460AE6C}" destId="{B21EF215-DC77-4512-9FA9-F402D823AD6A}" srcOrd="4" destOrd="0" parTransId="{7877E896-4408-40E6-A865-D2BDFD78F34F}" sibTransId="{BCF1C84A-D312-44DE-B970-7FBCD9F5BF42}"/>
    <dgm:cxn modelId="{A9CF83FB-147A-4E67-A84C-3D4D631FC9D0}" type="presOf" srcId="{E3B6176B-19E9-49DC-8935-5FC1D326226A}" destId="{FA756CBE-44B9-4F18-B2D1-6FBA673FFC2D}" srcOrd="1" destOrd="0" presId="urn:microsoft.com/office/officeart/2005/8/layout/list1"/>
    <dgm:cxn modelId="{CAC2D417-827F-4DF7-A4D0-36C4853C2079}" type="presParOf" srcId="{60F5443E-3D25-48E7-BD6D-267D69AA3389}" destId="{948C24EC-B794-43AB-9FC4-5584C5246655}" srcOrd="0" destOrd="0" presId="urn:microsoft.com/office/officeart/2005/8/layout/list1"/>
    <dgm:cxn modelId="{634DE7FA-F2F8-4A4B-B4AF-6B1DA16E12B2}" type="presParOf" srcId="{948C24EC-B794-43AB-9FC4-5584C5246655}" destId="{FC30B8EC-879B-4B4B-981B-3EE637F42D6A}" srcOrd="0" destOrd="0" presId="urn:microsoft.com/office/officeart/2005/8/layout/list1"/>
    <dgm:cxn modelId="{F0D84756-5B60-480D-B90A-DA58E0BB415C}" type="presParOf" srcId="{948C24EC-B794-43AB-9FC4-5584C5246655}" destId="{D6D66FE0-E326-43BD-A55E-8C9D0A92B3CB}" srcOrd="1" destOrd="0" presId="urn:microsoft.com/office/officeart/2005/8/layout/list1"/>
    <dgm:cxn modelId="{F1846069-7B8A-472A-9FE5-3E6DEF63DB91}" type="presParOf" srcId="{60F5443E-3D25-48E7-BD6D-267D69AA3389}" destId="{026EF489-57F0-4C0D-9743-688EAE783F65}" srcOrd="1" destOrd="0" presId="urn:microsoft.com/office/officeart/2005/8/layout/list1"/>
    <dgm:cxn modelId="{D2F01072-2267-43F3-A098-BDB281A59FBA}" type="presParOf" srcId="{60F5443E-3D25-48E7-BD6D-267D69AA3389}" destId="{1F80A7D4-969A-4E7E-9531-458F74DCE459}" srcOrd="2" destOrd="0" presId="urn:microsoft.com/office/officeart/2005/8/layout/list1"/>
    <dgm:cxn modelId="{7D1CED96-1913-4053-9659-646D7C73F3DF}" type="presParOf" srcId="{60F5443E-3D25-48E7-BD6D-267D69AA3389}" destId="{CD8AD931-DDDF-4B54-95C3-BA456A6FEB28}" srcOrd="3" destOrd="0" presId="urn:microsoft.com/office/officeart/2005/8/layout/list1"/>
    <dgm:cxn modelId="{6C1176FF-46C0-4E2E-8150-7CC63D29679E}" type="presParOf" srcId="{60F5443E-3D25-48E7-BD6D-267D69AA3389}" destId="{75B91715-653F-468A-BBBB-9C2D6A87E00B}" srcOrd="4" destOrd="0" presId="urn:microsoft.com/office/officeart/2005/8/layout/list1"/>
    <dgm:cxn modelId="{C508602A-3877-4DFC-B40E-E680AC8DAF74}" type="presParOf" srcId="{75B91715-653F-468A-BBBB-9C2D6A87E00B}" destId="{56277306-AE2B-49E0-975E-1A83394B349C}" srcOrd="0" destOrd="0" presId="urn:microsoft.com/office/officeart/2005/8/layout/list1"/>
    <dgm:cxn modelId="{057A9875-673B-47CA-A949-BF07FEA757F7}" type="presParOf" srcId="{75B91715-653F-468A-BBBB-9C2D6A87E00B}" destId="{FA756CBE-44B9-4F18-B2D1-6FBA673FFC2D}" srcOrd="1" destOrd="0" presId="urn:microsoft.com/office/officeart/2005/8/layout/list1"/>
    <dgm:cxn modelId="{D170E920-A028-45EB-ABA4-A8516123C944}" type="presParOf" srcId="{60F5443E-3D25-48E7-BD6D-267D69AA3389}" destId="{87FE9E24-6B85-4968-A992-A75BF076D288}" srcOrd="5" destOrd="0" presId="urn:microsoft.com/office/officeart/2005/8/layout/list1"/>
    <dgm:cxn modelId="{1838F310-C6CB-4F9B-A98D-E712F764D3B9}" type="presParOf" srcId="{60F5443E-3D25-48E7-BD6D-267D69AA3389}" destId="{247F1B74-319B-49D7-A018-48E863D8B398}" srcOrd="6" destOrd="0" presId="urn:microsoft.com/office/officeart/2005/8/layout/list1"/>
    <dgm:cxn modelId="{7F247F5F-5CFB-4890-8338-506BCC6E3B01}" type="presParOf" srcId="{60F5443E-3D25-48E7-BD6D-267D69AA3389}" destId="{42404858-34F1-40CE-B3C2-7586D8378E3D}" srcOrd="7" destOrd="0" presId="urn:microsoft.com/office/officeart/2005/8/layout/list1"/>
    <dgm:cxn modelId="{E3D6D410-E40B-4EC6-8361-0FB8D7D98B3B}" type="presParOf" srcId="{60F5443E-3D25-48E7-BD6D-267D69AA3389}" destId="{B9DD0433-B1D4-4E20-A896-139746A53795}" srcOrd="8" destOrd="0" presId="urn:microsoft.com/office/officeart/2005/8/layout/list1"/>
    <dgm:cxn modelId="{A67566EA-68F0-4441-A6B2-8E8BE23804CC}" type="presParOf" srcId="{B9DD0433-B1D4-4E20-A896-139746A53795}" destId="{6C8B57DF-B46E-474D-8DA3-3D0AFE24F324}" srcOrd="0" destOrd="0" presId="urn:microsoft.com/office/officeart/2005/8/layout/list1"/>
    <dgm:cxn modelId="{08E970A6-EB28-474B-9EF6-B89FFB6DC0DA}" type="presParOf" srcId="{B9DD0433-B1D4-4E20-A896-139746A53795}" destId="{FA5B2DE7-C0B7-4BF4-B5CD-CA36978A8F75}" srcOrd="1" destOrd="0" presId="urn:microsoft.com/office/officeart/2005/8/layout/list1"/>
    <dgm:cxn modelId="{BF9FB6CF-131C-49A4-B706-86B259535659}" type="presParOf" srcId="{60F5443E-3D25-48E7-BD6D-267D69AA3389}" destId="{A064764D-223C-4B2C-AE5B-39A12330BD80}" srcOrd="9" destOrd="0" presId="urn:microsoft.com/office/officeart/2005/8/layout/list1"/>
    <dgm:cxn modelId="{401F5FA0-24F4-4A02-ABFA-A6BA4F36204D}" type="presParOf" srcId="{60F5443E-3D25-48E7-BD6D-267D69AA3389}" destId="{057C50B2-50C0-493C-9C7A-8F44D0563959}" srcOrd="10" destOrd="0" presId="urn:microsoft.com/office/officeart/2005/8/layout/list1"/>
    <dgm:cxn modelId="{5550EB14-CACC-45A2-B385-545BD6EC1B59}" type="presParOf" srcId="{60F5443E-3D25-48E7-BD6D-267D69AA3389}" destId="{074ACB30-2014-479B-87C0-44149569967A}" srcOrd="11" destOrd="0" presId="urn:microsoft.com/office/officeart/2005/8/layout/list1"/>
    <dgm:cxn modelId="{29493F2F-4585-4149-9252-4FDCE4097F6B}" type="presParOf" srcId="{60F5443E-3D25-48E7-BD6D-267D69AA3389}" destId="{DDE4A7E5-A674-4625-803C-A2836CCACFD0}" srcOrd="12" destOrd="0" presId="urn:microsoft.com/office/officeart/2005/8/layout/list1"/>
    <dgm:cxn modelId="{0A10001D-820F-443A-B330-314D314EBD5D}" type="presParOf" srcId="{DDE4A7E5-A674-4625-803C-A2836CCACFD0}" destId="{4DDA7CB9-01AD-48DB-A1C3-A41BBACA5877}" srcOrd="0" destOrd="0" presId="urn:microsoft.com/office/officeart/2005/8/layout/list1"/>
    <dgm:cxn modelId="{683EEC14-CC60-442B-B83A-D3B696F535FA}" type="presParOf" srcId="{DDE4A7E5-A674-4625-803C-A2836CCACFD0}" destId="{93B1BDC5-7AF4-41C6-B388-8C46BB68B1C4}" srcOrd="1" destOrd="0" presId="urn:microsoft.com/office/officeart/2005/8/layout/list1"/>
    <dgm:cxn modelId="{953F7381-0885-4180-9085-1695DA94669D}" type="presParOf" srcId="{60F5443E-3D25-48E7-BD6D-267D69AA3389}" destId="{7876335C-6672-4787-9C35-5CB54279B83D}" srcOrd="13" destOrd="0" presId="urn:microsoft.com/office/officeart/2005/8/layout/list1"/>
    <dgm:cxn modelId="{69592E96-385C-49A1-A61C-DC16E356181C}" type="presParOf" srcId="{60F5443E-3D25-48E7-BD6D-267D69AA3389}" destId="{4773976E-31ED-4484-ACF0-75AD19B0DCC0}" srcOrd="14" destOrd="0" presId="urn:microsoft.com/office/officeart/2005/8/layout/list1"/>
    <dgm:cxn modelId="{6FA7EB06-EF73-4287-A97B-A48A6DE9BE5F}" type="presParOf" srcId="{60F5443E-3D25-48E7-BD6D-267D69AA3389}" destId="{4EAF62E0-AD54-46EB-A800-8FBF9337E7C1}" srcOrd="15" destOrd="0" presId="urn:microsoft.com/office/officeart/2005/8/layout/list1"/>
    <dgm:cxn modelId="{FAE2AAB2-4C59-4797-AA8F-F9AA567A3EF9}" type="presParOf" srcId="{60F5443E-3D25-48E7-BD6D-267D69AA3389}" destId="{84AB9781-0A14-4FF3-92F4-F444DD7CFF8C}" srcOrd="16" destOrd="0" presId="urn:microsoft.com/office/officeart/2005/8/layout/list1"/>
    <dgm:cxn modelId="{EAC5BE8B-C9B5-4DA0-879F-95D723A94C45}" type="presParOf" srcId="{84AB9781-0A14-4FF3-92F4-F444DD7CFF8C}" destId="{830B98C3-7482-4A95-BEFB-01A2D687603F}" srcOrd="0" destOrd="0" presId="urn:microsoft.com/office/officeart/2005/8/layout/list1"/>
    <dgm:cxn modelId="{D90AFAB4-7081-4692-A8D6-7B119FEF35DB}" type="presParOf" srcId="{84AB9781-0A14-4FF3-92F4-F444DD7CFF8C}" destId="{7693AED7-1A80-4EC8-BF5D-C927107E6B47}" srcOrd="1" destOrd="0" presId="urn:microsoft.com/office/officeart/2005/8/layout/list1"/>
    <dgm:cxn modelId="{8C963F8B-3390-4F86-B3E7-C6B29F76E00C}" type="presParOf" srcId="{60F5443E-3D25-48E7-BD6D-267D69AA3389}" destId="{C73F35C2-E64D-446C-98F1-BC34CB4AD8F6}" srcOrd="17" destOrd="0" presId="urn:microsoft.com/office/officeart/2005/8/layout/list1"/>
    <dgm:cxn modelId="{BBFCE7E9-F3B3-4AD7-9344-A8CDF181A8EF}" type="presParOf" srcId="{60F5443E-3D25-48E7-BD6D-267D69AA3389}" destId="{277A1481-DBA3-4296-946B-73B0094321D4}" srcOrd="18" destOrd="0" presId="urn:microsoft.com/office/officeart/2005/8/layout/list1"/>
    <dgm:cxn modelId="{6CA3B329-0DCD-4D7B-82AB-5E11D798F849}" type="presParOf" srcId="{60F5443E-3D25-48E7-BD6D-267D69AA3389}" destId="{FEA10063-F594-47D0-B8F2-A8045571AE07}" srcOrd="19" destOrd="0" presId="urn:microsoft.com/office/officeart/2005/8/layout/list1"/>
    <dgm:cxn modelId="{178DE8EC-47F6-4AE1-8E95-D396185C9B4D}" type="presParOf" srcId="{60F5443E-3D25-48E7-BD6D-267D69AA3389}" destId="{B42E4DEF-21AE-450E-B5B4-9CA96AA18762}" srcOrd="20" destOrd="0" presId="urn:microsoft.com/office/officeart/2005/8/layout/list1"/>
    <dgm:cxn modelId="{647B143C-CBE0-4527-B610-711AA739FD46}" type="presParOf" srcId="{B42E4DEF-21AE-450E-B5B4-9CA96AA18762}" destId="{70307D62-7EE8-455A-8B35-9E84B0F176FE}" srcOrd="0" destOrd="0" presId="urn:microsoft.com/office/officeart/2005/8/layout/list1"/>
    <dgm:cxn modelId="{A5A91E41-62F7-4F4C-B28A-9D65D2F619BF}" type="presParOf" srcId="{B42E4DEF-21AE-450E-B5B4-9CA96AA18762}" destId="{8DB99647-4D1C-471E-8D23-A05E6326DC84}" srcOrd="1" destOrd="0" presId="urn:microsoft.com/office/officeart/2005/8/layout/list1"/>
    <dgm:cxn modelId="{C27003F2-90EC-4860-B4ED-B7FCA320F84E}" type="presParOf" srcId="{60F5443E-3D25-48E7-BD6D-267D69AA3389}" destId="{27F3A89B-78D1-4E5B-A469-0942E2F506D6}" srcOrd="21" destOrd="0" presId="urn:microsoft.com/office/officeart/2005/8/layout/list1"/>
    <dgm:cxn modelId="{ED5D2D51-FFCF-4E11-84D4-7FFF9F87C5D8}" type="presParOf" srcId="{60F5443E-3D25-48E7-BD6D-267D69AA3389}" destId="{8EA19417-896E-446A-9E4F-22AD1A100910}" srcOrd="22" destOrd="0" presId="urn:microsoft.com/office/officeart/2005/8/layout/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80A7D4-969A-4E7E-9531-458F74DCE459}">
      <dsp:nvSpPr>
        <dsp:cNvPr id="0" name=""/>
        <dsp:cNvSpPr/>
      </dsp:nvSpPr>
      <dsp:spPr>
        <a:xfrm>
          <a:off x="0" y="307389"/>
          <a:ext cx="5322094" cy="3780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D6D66FE0-E326-43BD-A55E-8C9D0A92B3CB}">
      <dsp:nvSpPr>
        <dsp:cNvPr id="0" name=""/>
        <dsp:cNvSpPr/>
      </dsp:nvSpPr>
      <dsp:spPr>
        <a:xfrm>
          <a:off x="266104" y="85989"/>
          <a:ext cx="3725465" cy="442800"/>
        </a:xfrm>
        <a:prstGeom prst="roundRect">
          <a:avLst/>
        </a:prstGeom>
        <a:gradFill rotWithShape="0">
          <a:gsLst>
            <a:gs pos="0">
              <a:schemeClr val="accent1">
                <a:hueOff val="0"/>
                <a:satOff val="0"/>
                <a:lumOff val="0"/>
                <a:alphaOff val="0"/>
                <a:tint val="98000"/>
                <a:satMod val="110000"/>
                <a:lumMod val="104000"/>
              </a:schemeClr>
            </a:gs>
            <a:gs pos="69000">
              <a:schemeClr val="accent1">
                <a:hueOff val="0"/>
                <a:satOff val="0"/>
                <a:lumOff val="0"/>
                <a:alphaOff val="0"/>
                <a:shade val="88000"/>
                <a:satMod val="130000"/>
                <a:lumMod val="92000"/>
              </a:schemeClr>
            </a:gs>
            <a:gs pos="100000">
              <a:schemeClr val="accent1">
                <a:hueOff val="0"/>
                <a:satOff val="0"/>
                <a:lumOff val="0"/>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0814" tIns="0" rIns="140814" bIns="0" numCol="1" spcCol="1270" anchor="ctr" anchorCtr="0">
          <a:noAutofit/>
        </a:bodyPr>
        <a:lstStyle/>
        <a:p>
          <a:pPr marL="0" lvl="0" indent="0" algn="l" defTabSz="666750">
            <a:lnSpc>
              <a:spcPct val="90000"/>
            </a:lnSpc>
            <a:spcBef>
              <a:spcPct val="0"/>
            </a:spcBef>
            <a:spcAft>
              <a:spcPct val="35000"/>
            </a:spcAft>
            <a:buNone/>
          </a:pPr>
          <a:r>
            <a:rPr lang="en-US" sz="1500" kern="1200"/>
            <a:t>第 1 部分：深度學習簡介</a:t>
          </a:r>
        </a:p>
      </dsp:txBody>
      <dsp:txXfrm>
        <a:off x="287720" y="107605"/>
        <a:ext cx="3682233" cy="399568"/>
      </dsp:txXfrm>
    </dsp:sp>
    <dsp:sp modelId="{247F1B74-319B-49D7-A018-48E863D8B398}">
      <dsp:nvSpPr>
        <dsp:cNvPr id="0" name=""/>
        <dsp:cNvSpPr/>
      </dsp:nvSpPr>
      <dsp:spPr>
        <a:xfrm>
          <a:off x="0" y="987789"/>
          <a:ext cx="5322094" cy="3780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FA756CBE-44B9-4F18-B2D1-6FBA673FFC2D}">
      <dsp:nvSpPr>
        <dsp:cNvPr id="0" name=""/>
        <dsp:cNvSpPr/>
      </dsp:nvSpPr>
      <dsp:spPr>
        <a:xfrm>
          <a:off x="266104" y="766389"/>
          <a:ext cx="3725465" cy="442800"/>
        </a:xfrm>
        <a:prstGeom prst="roundRect">
          <a:avLst/>
        </a:prstGeom>
        <a:gradFill rotWithShape="0">
          <a:gsLst>
            <a:gs pos="0">
              <a:schemeClr val="accent1">
                <a:hueOff val="0"/>
                <a:satOff val="0"/>
                <a:lumOff val="0"/>
                <a:alphaOff val="0"/>
                <a:tint val="98000"/>
                <a:satMod val="110000"/>
                <a:lumMod val="104000"/>
              </a:schemeClr>
            </a:gs>
            <a:gs pos="69000">
              <a:schemeClr val="accent1">
                <a:hueOff val="0"/>
                <a:satOff val="0"/>
                <a:lumOff val="0"/>
                <a:alphaOff val="0"/>
                <a:shade val="88000"/>
                <a:satMod val="130000"/>
                <a:lumMod val="92000"/>
              </a:schemeClr>
            </a:gs>
            <a:gs pos="100000">
              <a:schemeClr val="accent1">
                <a:hueOff val="0"/>
                <a:satOff val="0"/>
                <a:lumOff val="0"/>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0814" tIns="0" rIns="140814" bIns="0" numCol="1" spcCol="1270" anchor="ctr" anchorCtr="0">
          <a:noAutofit/>
        </a:bodyPr>
        <a:lstStyle/>
        <a:p>
          <a:pPr marL="0" lvl="0" indent="0" algn="l" defTabSz="666750">
            <a:lnSpc>
              <a:spcPct val="90000"/>
            </a:lnSpc>
            <a:spcBef>
              <a:spcPct val="0"/>
            </a:spcBef>
            <a:spcAft>
              <a:spcPct val="35000"/>
            </a:spcAft>
            <a:buNone/>
          </a:pPr>
          <a:r>
            <a:rPr lang="en-US" sz="1500" kern="1200"/>
            <a:t>第 2 部分：神經網路的訓練方式</a:t>
          </a:r>
        </a:p>
      </dsp:txBody>
      <dsp:txXfrm>
        <a:off x="287720" y="788005"/>
        <a:ext cx="3682233" cy="399568"/>
      </dsp:txXfrm>
    </dsp:sp>
    <dsp:sp modelId="{057C50B2-50C0-493C-9C7A-8F44D0563959}">
      <dsp:nvSpPr>
        <dsp:cNvPr id="0" name=""/>
        <dsp:cNvSpPr/>
      </dsp:nvSpPr>
      <dsp:spPr>
        <a:xfrm>
          <a:off x="0" y="1668189"/>
          <a:ext cx="5322094" cy="3780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FA5B2DE7-C0B7-4BF4-B5CD-CA36978A8F75}">
      <dsp:nvSpPr>
        <dsp:cNvPr id="0" name=""/>
        <dsp:cNvSpPr/>
      </dsp:nvSpPr>
      <dsp:spPr>
        <a:xfrm>
          <a:off x="266104" y="1446789"/>
          <a:ext cx="3725465" cy="442800"/>
        </a:xfrm>
        <a:prstGeom prst="roundRect">
          <a:avLst/>
        </a:prstGeom>
        <a:gradFill rotWithShape="0">
          <a:gsLst>
            <a:gs pos="0">
              <a:schemeClr val="accent1">
                <a:hueOff val="0"/>
                <a:satOff val="0"/>
                <a:lumOff val="0"/>
                <a:alphaOff val="0"/>
                <a:tint val="98000"/>
                <a:satMod val="110000"/>
                <a:lumMod val="104000"/>
              </a:schemeClr>
            </a:gs>
            <a:gs pos="69000">
              <a:schemeClr val="accent1">
                <a:hueOff val="0"/>
                <a:satOff val="0"/>
                <a:lumOff val="0"/>
                <a:alphaOff val="0"/>
                <a:shade val="88000"/>
                <a:satMod val="130000"/>
                <a:lumMod val="92000"/>
              </a:schemeClr>
            </a:gs>
            <a:gs pos="100000">
              <a:schemeClr val="accent1">
                <a:hueOff val="0"/>
                <a:satOff val="0"/>
                <a:lumOff val="0"/>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0814" tIns="0" rIns="140814" bIns="0" numCol="1" spcCol="1270" anchor="ctr" anchorCtr="0">
          <a:noAutofit/>
        </a:bodyPr>
        <a:lstStyle/>
        <a:p>
          <a:pPr marL="0" lvl="0" indent="0" algn="l" defTabSz="666750">
            <a:lnSpc>
              <a:spcPct val="90000"/>
            </a:lnSpc>
            <a:spcBef>
              <a:spcPct val="0"/>
            </a:spcBef>
            <a:spcAft>
              <a:spcPct val="35000"/>
            </a:spcAft>
            <a:buNone/>
          </a:pPr>
          <a:r>
            <a:rPr lang="en-US" sz="1500" kern="1200"/>
            <a:t>第 3 部分：卷積神經網路</a:t>
          </a:r>
        </a:p>
      </dsp:txBody>
      <dsp:txXfrm>
        <a:off x="287720" y="1468405"/>
        <a:ext cx="3682233" cy="399568"/>
      </dsp:txXfrm>
    </dsp:sp>
    <dsp:sp modelId="{4773976E-31ED-4484-ACF0-75AD19B0DCC0}">
      <dsp:nvSpPr>
        <dsp:cNvPr id="0" name=""/>
        <dsp:cNvSpPr/>
      </dsp:nvSpPr>
      <dsp:spPr>
        <a:xfrm>
          <a:off x="0" y="2348589"/>
          <a:ext cx="5322094" cy="3780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93B1BDC5-7AF4-41C6-B388-8C46BB68B1C4}">
      <dsp:nvSpPr>
        <dsp:cNvPr id="0" name=""/>
        <dsp:cNvSpPr/>
      </dsp:nvSpPr>
      <dsp:spPr>
        <a:xfrm>
          <a:off x="266104" y="2127189"/>
          <a:ext cx="3725465" cy="442800"/>
        </a:xfrm>
        <a:prstGeom prst="roundRect">
          <a:avLst/>
        </a:prstGeom>
        <a:gradFill rotWithShape="0">
          <a:gsLst>
            <a:gs pos="0">
              <a:schemeClr val="accent1">
                <a:hueOff val="0"/>
                <a:satOff val="0"/>
                <a:lumOff val="0"/>
                <a:alphaOff val="0"/>
                <a:tint val="98000"/>
                <a:satMod val="110000"/>
                <a:lumMod val="104000"/>
              </a:schemeClr>
            </a:gs>
            <a:gs pos="69000">
              <a:schemeClr val="accent1">
                <a:hueOff val="0"/>
                <a:satOff val="0"/>
                <a:lumOff val="0"/>
                <a:alphaOff val="0"/>
                <a:shade val="88000"/>
                <a:satMod val="130000"/>
                <a:lumMod val="92000"/>
              </a:schemeClr>
            </a:gs>
            <a:gs pos="100000">
              <a:schemeClr val="accent1">
                <a:hueOff val="0"/>
                <a:satOff val="0"/>
                <a:lumOff val="0"/>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0814" tIns="0" rIns="140814" bIns="0" numCol="1" spcCol="1270" anchor="ctr" anchorCtr="0">
          <a:noAutofit/>
        </a:bodyPr>
        <a:lstStyle/>
        <a:p>
          <a:pPr marL="0" lvl="0" indent="0" algn="l" defTabSz="666750">
            <a:lnSpc>
              <a:spcPct val="90000"/>
            </a:lnSpc>
            <a:spcBef>
              <a:spcPct val="0"/>
            </a:spcBef>
            <a:spcAft>
              <a:spcPct val="35000"/>
            </a:spcAft>
            <a:buNone/>
          </a:pPr>
          <a:r>
            <a:rPr lang="en-US" sz="1500" kern="1200"/>
            <a:t>第 4 部分：資料增強與部署</a:t>
          </a:r>
        </a:p>
      </dsp:txBody>
      <dsp:txXfrm>
        <a:off x="287720" y="2148805"/>
        <a:ext cx="3682233" cy="399568"/>
      </dsp:txXfrm>
    </dsp:sp>
    <dsp:sp modelId="{277A1481-DBA3-4296-946B-73B0094321D4}">
      <dsp:nvSpPr>
        <dsp:cNvPr id="0" name=""/>
        <dsp:cNvSpPr/>
      </dsp:nvSpPr>
      <dsp:spPr>
        <a:xfrm>
          <a:off x="0" y="3028989"/>
          <a:ext cx="5322094" cy="3780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7693AED7-1A80-4EC8-BF5D-C927107E6B47}">
      <dsp:nvSpPr>
        <dsp:cNvPr id="0" name=""/>
        <dsp:cNvSpPr/>
      </dsp:nvSpPr>
      <dsp:spPr>
        <a:xfrm>
          <a:off x="266104" y="2807589"/>
          <a:ext cx="3725465" cy="442800"/>
        </a:xfrm>
        <a:prstGeom prst="roundRect">
          <a:avLst/>
        </a:prstGeom>
        <a:gradFill rotWithShape="0">
          <a:gsLst>
            <a:gs pos="0">
              <a:schemeClr val="accent1">
                <a:hueOff val="0"/>
                <a:satOff val="0"/>
                <a:lumOff val="0"/>
                <a:alphaOff val="0"/>
                <a:tint val="98000"/>
                <a:satMod val="110000"/>
                <a:lumMod val="104000"/>
              </a:schemeClr>
            </a:gs>
            <a:gs pos="69000">
              <a:schemeClr val="accent1">
                <a:hueOff val="0"/>
                <a:satOff val="0"/>
                <a:lumOff val="0"/>
                <a:alphaOff val="0"/>
                <a:shade val="88000"/>
                <a:satMod val="130000"/>
                <a:lumMod val="92000"/>
              </a:schemeClr>
            </a:gs>
            <a:gs pos="100000">
              <a:schemeClr val="accent1">
                <a:hueOff val="0"/>
                <a:satOff val="0"/>
                <a:lumOff val="0"/>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0814" tIns="0" rIns="140814" bIns="0" numCol="1" spcCol="1270" anchor="ctr" anchorCtr="0">
          <a:noAutofit/>
        </a:bodyPr>
        <a:lstStyle/>
        <a:p>
          <a:pPr marL="0" lvl="0" indent="0" algn="l" defTabSz="666750">
            <a:lnSpc>
              <a:spcPct val="90000"/>
            </a:lnSpc>
            <a:spcBef>
              <a:spcPct val="0"/>
            </a:spcBef>
            <a:spcAft>
              <a:spcPct val="35000"/>
            </a:spcAft>
            <a:buNone/>
          </a:pPr>
          <a:r>
            <a:rPr lang="en-US" sz="1500" kern="1200"/>
            <a:t>第 5 部分：預先訓練的模型</a:t>
          </a:r>
        </a:p>
      </dsp:txBody>
      <dsp:txXfrm>
        <a:off x="287720" y="2829205"/>
        <a:ext cx="3682233" cy="399568"/>
      </dsp:txXfrm>
    </dsp:sp>
    <dsp:sp modelId="{8EA19417-896E-446A-9E4F-22AD1A100910}">
      <dsp:nvSpPr>
        <dsp:cNvPr id="0" name=""/>
        <dsp:cNvSpPr/>
      </dsp:nvSpPr>
      <dsp:spPr>
        <a:xfrm>
          <a:off x="0" y="3709389"/>
          <a:ext cx="5322094" cy="3780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8DB99647-4D1C-471E-8D23-A05E6326DC84}">
      <dsp:nvSpPr>
        <dsp:cNvPr id="0" name=""/>
        <dsp:cNvSpPr/>
      </dsp:nvSpPr>
      <dsp:spPr>
        <a:xfrm>
          <a:off x="266104" y="3487989"/>
          <a:ext cx="3725465" cy="442800"/>
        </a:xfrm>
        <a:prstGeom prst="roundRect">
          <a:avLst/>
        </a:prstGeom>
        <a:gradFill rotWithShape="0">
          <a:gsLst>
            <a:gs pos="0">
              <a:schemeClr val="accent1">
                <a:hueOff val="0"/>
                <a:satOff val="0"/>
                <a:lumOff val="0"/>
                <a:alphaOff val="0"/>
                <a:tint val="98000"/>
                <a:satMod val="110000"/>
                <a:lumMod val="104000"/>
              </a:schemeClr>
            </a:gs>
            <a:gs pos="69000">
              <a:schemeClr val="accent1">
                <a:hueOff val="0"/>
                <a:satOff val="0"/>
                <a:lumOff val="0"/>
                <a:alphaOff val="0"/>
                <a:shade val="88000"/>
                <a:satMod val="130000"/>
                <a:lumMod val="92000"/>
              </a:schemeClr>
            </a:gs>
            <a:gs pos="100000">
              <a:schemeClr val="accent1">
                <a:hueOff val="0"/>
                <a:satOff val="0"/>
                <a:lumOff val="0"/>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0814" tIns="0" rIns="140814" bIns="0" numCol="1" spcCol="1270" anchor="ctr" anchorCtr="0">
          <a:noAutofit/>
        </a:bodyPr>
        <a:lstStyle/>
        <a:p>
          <a:pPr marL="0" lvl="0" indent="0" algn="l" defTabSz="666750">
            <a:lnSpc>
              <a:spcPct val="90000"/>
            </a:lnSpc>
            <a:spcBef>
              <a:spcPct val="0"/>
            </a:spcBef>
            <a:spcAft>
              <a:spcPct val="35000"/>
            </a:spcAft>
            <a:buNone/>
          </a:pPr>
          <a:r>
            <a:rPr lang="en-US" sz="1500" kern="1200"/>
            <a:t>第 6 部分：先進架構</a:t>
          </a:r>
        </a:p>
      </dsp:txBody>
      <dsp:txXfrm>
        <a:off x="287720" y="3509605"/>
        <a:ext cx="3682233" cy="399568"/>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4" name="Group 3"/>
          <p:cNvGrpSpPr/>
          <p:nvPr/>
        </p:nvGrpSpPr>
        <p:grpSpPr>
          <a:xfrm>
            <a:off x="5434520" y="8767094"/>
            <a:ext cx="1083012" cy="200064"/>
            <a:chOff x="8775700" y="3552825"/>
            <a:chExt cx="5156200" cy="952500"/>
          </a:xfrm>
        </p:grpSpPr>
        <p:sp>
          <p:nvSpPr>
            <p:cNvPr id="5" name="Freeform 4"/>
            <p:cNvSpPr>
              <a:spLocks noEditPoints="1"/>
            </p:cNvSpPr>
            <p:nvPr/>
          </p:nvSpPr>
          <p:spPr bwMode="auto">
            <a:xfrm>
              <a:off x="13817600" y="4265613"/>
              <a:ext cx="114300" cy="111125"/>
            </a:xfrm>
            <a:custGeom>
              <a:avLst/>
              <a:gdLst>
                <a:gd name="T0" fmla="*/ 59 w 144"/>
                <a:gd name="T1" fmla="*/ 63 h 139"/>
                <a:gd name="T2" fmla="*/ 79 w 144"/>
                <a:gd name="T3" fmla="*/ 63 h 139"/>
                <a:gd name="T4" fmla="*/ 85 w 144"/>
                <a:gd name="T5" fmla="*/ 61 h 139"/>
                <a:gd name="T6" fmla="*/ 87 w 144"/>
                <a:gd name="T7" fmla="*/ 53 h 139"/>
                <a:gd name="T8" fmla="*/ 83 w 144"/>
                <a:gd name="T9" fmla="*/ 47 h 139"/>
                <a:gd name="T10" fmla="*/ 75 w 144"/>
                <a:gd name="T11" fmla="*/ 45 h 139"/>
                <a:gd name="T12" fmla="*/ 59 w 144"/>
                <a:gd name="T13" fmla="*/ 45 h 139"/>
                <a:gd name="T14" fmla="*/ 73 w 144"/>
                <a:gd name="T15" fmla="*/ 33 h 139"/>
                <a:gd name="T16" fmla="*/ 101 w 144"/>
                <a:gd name="T17" fmla="*/ 41 h 139"/>
                <a:gd name="T18" fmla="*/ 103 w 144"/>
                <a:gd name="T19" fmla="*/ 61 h 139"/>
                <a:gd name="T20" fmla="*/ 99 w 144"/>
                <a:gd name="T21" fmla="*/ 68 h 139"/>
                <a:gd name="T22" fmla="*/ 91 w 144"/>
                <a:gd name="T23" fmla="*/ 74 h 139"/>
                <a:gd name="T24" fmla="*/ 105 w 144"/>
                <a:gd name="T25" fmla="*/ 106 h 139"/>
                <a:gd name="T26" fmla="*/ 67 w 144"/>
                <a:gd name="T27" fmla="*/ 76 h 139"/>
                <a:gd name="T28" fmla="*/ 59 w 144"/>
                <a:gd name="T29" fmla="*/ 106 h 139"/>
                <a:gd name="T30" fmla="*/ 44 w 144"/>
                <a:gd name="T31" fmla="*/ 33 h 139"/>
                <a:gd name="T32" fmla="*/ 51 w 144"/>
                <a:gd name="T33" fmla="*/ 21 h 139"/>
                <a:gd name="T34" fmla="*/ 24 w 144"/>
                <a:gd name="T35" fmla="*/ 49 h 139"/>
                <a:gd name="T36" fmla="*/ 24 w 144"/>
                <a:gd name="T37" fmla="*/ 92 h 139"/>
                <a:gd name="T38" fmla="*/ 51 w 144"/>
                <a:gd name="T39" fmla="*/ 120 h 139"/>
                <a:gd name="T40" fmla="*/ 71 w 144"/>
                <a:gd name="T41" fmla="*/ 124 h 139"/>
                <a:gd name="T42" fmla="*/ 109 w 144"/>
                <a:gd name="T43" fmla="*/ 108 h 139"/>
                <a:gd name="T44" fmla="*/ 122 w 144"/>
                <a:gd name="T45" fmla="*/ 70 h 139"/>
                <a:gd name="T46" fmla="*/ 109 w 144"/>
                <a:gd name="T47" fmla="*/ 31 h 139"/>
                <a:gd name="T48" fmla="*/ 71 w 144"/>
                <a:gd name="T49" fmla="*/ 17 h 139"/>
                <a:gd name="T50" fmla="*/ 95 w 144"/>
                <a:gd name="T51" fmla="*/ 3 h 139"/>
                <a:gd name="T52" fmla="*/ 130 w 144"/>
                <a:gd name="T53" fmla="*/ 27 h 139"/>
                <a:gd name="T54" fmla="*/ 144 w 144"/>
                <a:gd name="T55" fmla="*/ 70 h 139"/>
                <a:gd name="T56" fmla="*/ 130 w 144"/>
                <a:gd name="T57" fmla="*/ 114 h 139"/>
                <a:gd name="T58" fmla="*/ 95 w 144"/>
                <a:gd name="T59" fmla="*/ 135 h 139"/>
                <a:gd name="T60" fmla="*/ 50 w 144"/>
                <a:gd name="T61" fmla="*/ 135 h 139"/>
                <a:gd name="T62" fmla="*/ 14 w 144"/>
                <a:gd name="T63" fmla="*/ 114 h 139"/>
                <a:gd name="T64" fmla="*/ 0 w 144"/>
                <a:gd name="T65" fmla="*/ 70 h 139"/>
                <a:gd name="T66" fmla="*/ 14 w 144"/>
                <a:gd name="T67" fmla="*/ 27 h 139"/>
                <a:gd name="T68" fmla="*/ 50 w 144"/>
                <a:gd name="T69" fmla="*/ 3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4" h="139">
                  <a:moveTo>
                    <a:pt x="59" y="45"/>
                  </a:moveTo>
                  <a:lnTo>
                    <a:pt x="59" y="63"/>
                  </a:lnTo>
                  <a:lnTo>
                    <a:pt x="75" y="63"/>
                  </a:lnTo>
                  <a:lnTo>
                    <a:pt x="79" y="63"/>
                  </a:lnTo>
                  <a:lnTo>
                    <a:pt x="83" y="63"/>
                  </a:lnTo>
                  <a:lnTo>
                    <a:pt x="85" y="61"/>
                  </a:lnTo>
                  <a:lnTo>
                    <a:pt x="87" y="57"/>
                  </a:lnTo>
                  <a:lnTo>
                    <a:pt x="87" y="53"/>
                  </a:lnTo>
                  <a:lnTo>
                    <a:pt x="85" y="49"/>
                  </a:lnTo>
                  <a:lnTo>
                    <a:pt x="83" y="47"/>
                  </a:lnTo>
                  <a:lnTo>
                    <a:pt x="79" y="45"/>
                  </a:lnTo>
                  <a:lnTo>
                    <a:pt x="75" y="45"/>
                  </a:lnTo>
                  <a:lnTo>
                    <a:pt x="71" y="45"/>
                  </a:lnTo>
                  <a:lnTo>
                    <a:pt x="59" y="45"/>
                  </a:lnTo>
                  <a:close/>
                  <a:moveTo>
                    <a:pt x="44" y="33"/>
                  </a:moveTo>
                  <a:lnTo>
                    <a:pt x="73" y="33"/>
                  </a:lnTo>
                  <a:lnTo>
                    <a:pt x="89" y="35"/>
                  </a:lnTo>
                  <a:lnTo>
                    <a:pt x="101" y="41"/>
                  </a:lnTo>
                  <a:lnTo>
                    <a:pt x="105" y="55"/>
                  </a:lnTo>
                  <a:lnTo>
                    <a:pt x="103" y="61"/>
                  </a:lnTo>
                  <a:lnTo>
                    <a:pt x="101" y="67"/>
                  </a:lnTo>
                  <a:lnTo>
                    <a:pt x="99" y="68"/>
                  </a:lnTo>
                  <a:lnTo>
                    <a:pt x="95" y="72"/>
                  </a:lnTo>
                  <a:lnTo>
                    <a:pt x="91" y="74"/>
                  </a:lnTo>
                  <a:lnTo>
                    <a:pt x="85" y="74"/>
                  </a:lnTo>
                  <a:lnTo>
                    <a:pt x="105" y="106"/>
                  </a:lnTo>
                  <a:lnTo>
                    <a:pt x="85" y="106"/>
                  </a:lnTo>
                  <a:lnTo>
                    <a:pt x="67" y="76"/>
                  </a:lnTo>
                  <a:lnTo>
                    <a:pt x="59" y="76"/>
                  </a:lnTo>
                  <a:lnTo>
                    <a:pt x="59" y="106"/>
                  </a:lnTo>
                  <a:lnTo>
                    <a:pt x="44" y="106"/>
                  </a:lnTo>
                  <a:lnTo>
                    <a:pt x="44" y="33"/>
                  </a:lnTo>
                  <a:close/>
                  <a:moveTo>
                    <a:pt x="71" y="17"/>
                  </a:moveTo>
                  <a:lnTo>
                    <a:pt x="51" y="21"/>
                  </a:lnTo>
                  <a:lnTo>
                    <a:pt x="36" y="31"/>
                  </a:lnTo>
                  <a:lnTo>
                    <a:pt x="24" y="49"/>
                  </a:lnTo>
                  <a:lnTo>
                    <a:pt x="20" y="70"/>
                  </a:lnTo>
                  <a:lnTo>
                    <a:pt x="24" y="92"/>
                  </a:lnTo>
                  <a:lnTo>
                    <a:pt x="36" y="108"/>
                  </a:lnTo>
                  <a:lnTo>
                    <a:pt x="51" y="120"/>
                  </a:lnTo>
                  <a:lnTo>
                    <a:pt x="71" y="124"/>
                  </a:lnTo>
                  <a:lnTo>
                    <a:pt x="71" y="124"/>
                  </a:lnTo>
                  <a:lnTo>
                    <a:pt x="91" y="120"/>
                  </a:lnTo>
                  <a:lnTo>
                    <a:pt x="109" y="108"/>
                  </a:lnTo>
                  <a:lnTo>
                    <a:pt x="118" y="92"/>
                  </a:lnTo>
                  <a:lnTo>
                    <a:pt x="122" y="70"/>
                  </a:lnTo>
                  <a:lnTo>
                    <a:pt x="118" y="49"/>
                  </a:lnTo>
                  <a:lnTo>
                    <a:pt x="109" y="31"/>
                  </a:lnTo>
                  <a:lnTo>
                    <a:pt x="91" y="21"/>
                  </a:lnTo>
                  <a:lnTo>
                    <a:pt x="71" y="17"/>
                  </a:lnTo>
                  <a:close/>
                  <a:moveTo>
                    <a:pt x="71" y="0"/>
                  </a:moveTo>
                  <a:lnTo>
                    <a:pt x="95" y="3"/>
                  </a:lnTo>
                  <a:lnTo>
                    <a:pt x="114" y="11"/>
                  </a:lnTo>
                  <a:lnTo>
                    <a:pt x="130" y="27"/>
                  </a:lnTo>
                  <a:lnTo>
                    <a:pt x="140" y="45"/>
                  </a:lnTo>
                  <a:lnTo>
                    <a:pt x="144" y="70"/>
                  </a:lnTo>
                  <a:lnTo>
                    <a:pt x="140" y="94"/>
                  </a:lnTo>
                  <a:lnTo>
                    <a:pt x="130" y="114"/>
                  </a:lnTo>
                  <a:lnTo>
                    <a:pt x="114" y="128"/>
                  </a:lnTo>
                  <a:lnTo>
                    <a:pt x="95" y="135"/>
                  </a:lnTo>
                  <a:lnTo>
                    <a:pt x="71" y="139"/>
                  </a:lnTo>
                  <a:lnTo>
                    <a:pt x="50" y="135"/>
                  </a:lnTo>
                  <a:lnTo>
                    <a:pt x="30" y="128"/>
                  </a:lnTo>
                  <a:lnTo>
                    <a:pt x="14" y="114"/>
                  </a:lnTo>
                  <a:lnTo>
                    <a:pt x="4" y="94"/>
                  </a:lnTo>
                  <a:lnTo>
                    <a:pt x="0" y="70"/>
                  </a:lnTo>
                  <a:lnTo>
                    <a:pt x="4" y="45"/>
                  </a:lnTo>
                  <a:lnTo>
                    <a:pt x="14" y="27"/>
                  </a:lnTo>
                  <a:lnTo>
                    <a:pt x="30" y="11"/>
                  </a:lnTo>
                  <a:lnTo>
                    <a:pt x="50" y="3"/>
                  </a:lnTo>
                  <a:lnTo>
                    <a:pt x="71"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 name="Freeform 7"/>
            <p:cNvSpPr>
              <a:spLocks noEditPoints="1"/>
            </p:cNvSpPr>
            <p:nvPr/>
          </p:nvSpPr>
          <p:spPr bwMode="auto">
            <a:xfrm>
              <a:off x="10447338" y="3732213"/>
              <a:ext cx="3333750" cy="625475"/>
            </a:xfrm>
            <a:custGeom>
              <a:avLst/>
              <a:gdLst>
                <a:gd name="T0" fmla="*/ 2325 w 4200"/>
                <a:gd name="T1" fmla="*/ 618 h 788"/>
                <a:gd name="T2" fmla="*/ 2465 w 4200"/>
                <a:gd name="T3" fmla="*/ 616 h 788"/>
                <a:gd name="T4" fmla="*/ 2540 w 4200"/>
                <a:gd name="T5" fmla="*/ 597 h 788"/>
                <a:gd name="T6" fmla="*/ 2599 w 4200"/>
                <a:gd name="T7" fmla="*/ 555 h 788"/>
                <a:gd name="T8" fmla="*/ 2635 w 4200"/>
                <a:gd name="T9" fmla="*/ 488 h 788"/>
                <a:gd name="T10" fmla="*/ 2648 w 4200"/>
                <a:gd name="T11" fmla="*/ 396 h 788"/>
                <a:gd name="T12" fmla="*/ 2635 w 4200"/>
                <a:gd name="T13" fmla="*/ 301 h 788"/>
                <a:gd name="T14" fmla="*/ 2599 w 4200"/>
                <a:gd name="T15" fmla="*/ 236 h 788"/>
                <a:gd name="T16" fmla="*/ 2540 w 4200"/>
                <a:gd name="T17" fmla="*/ 193 h 788"/>
                <a:gd name="T18" fmla="*/ 2465 w 4200"/>
                <a:gd name="T19" fmla="*/ 173 h 788"/>
                <a:gd name="T20" fmla="*/ 2325 w 4200"/>
                <a:gd name="T21" fmla="*/ 171 h 788"/>
                <a:gd name="T22" fmla="*/ 3597 w 4200"/>
                <a:gd name="T23" fmla="*/ 512 h 788"/>
                <a:gd name="T24" fmla="*/ 3735 w 4200"/>
                <a:gd name="T25" fmla="*/ 143 h 788"/>
                <a:gd name="T26" fmla="*/ 4200 w 4200"/>
                <a:gd name="T27" fmla="*/ 786 h 788"/>
                <a:gd name="T28" fmla="*/ 3916 w 4200"/>
                <a:gd name="T29" fmla="*/ 648 h 788"/>
                <a:gd name="T30" fmla="*/ 3501 w 4200"/>
                <a:gd name="T31" fmla="*/ 786 h 788"/>
                <a:gd name="T32" fmla="*/ 3592 w 4200"/>
                <a:gd name="T33" fmla="*/ 0 h 788"/>
                <a:gd name="T34" fmla="*/ 2969 w 4200"/>
                <a:gd name="T35" fmla="*/ 0 h 788"/>
                <a:gd name="T36" fmla="*/ 3190 w 4200"/>
                <a:gd name="T37" fmla="*/ 788 h 788"/>
                <a:gd name="T38" fmla="*/ 2969 w 4200"/>
                <a:gd name="T39" fmla="*/ 0 h 788"/>
                <a:gd name="T40" fmla="*/ 2416 w 4200"/>
                <a:gd name="T41" fmla="*/ 0 h 788"/>
                <a:gd name="T42" fmla="*/ 2554 w 4200"/>
                <a:gd name="T43" fmla="*/ 7 h 788"/>
                <a:gd name="T44" fmla="*/ 2666 w 4200"/>
                <a:gd name="T45" fmla="*/ 33 h 788"/>
                <a:gd name="T46" fmla="*/ 2757 w 4200"/>
                <a:gd name="T47" fmla="*/ 90 h 788"/>
                <a:gd name="T48" fmla="*/ 2818 w 4200"/>
                <a:gd name="T49" fmla="*/ 173 h 788"/>
                <a:gd name="T50" fmla="*/ 2853 w 4200"/>
                <a:gd name="T51" fmla="*/ 277 h 788"/>
                <a:gd name="T52" fmla="*/ 2865 w 4200"/>
                <a:gd name="T53" fmla="*/ 402 h 788"/>
                <a:gd name="T54" fmla="*/ 2855 w 4200"/>
                <a:gd name="T55" fmla="*/ 518 h 788"/>
                <a:gd name="T56" fmla="*/ 2828 w 4200"/>
                <a:gd name="T57" fmla="*/ 614 h 788"/>
                <a:gd name="T58" fmla="*/ 2786 w 4200"/>
                <a:gd name="T59" fmla="*/ 683 h 788"/>
                <a:gd name="T60" fmla="*/ 2735 w 4200"/>
                <a:gd name="T61" fmla="*/ 731 h 788"/>
                <a:gd name="T62" fmla="*/ 2672 w 4200"/>
                <a:gd name="T63" fmla="*/ 762 h 788"/>
                <a:gd name="T64" fmla="*/ 2585 w 4200"/>
                <a:gd name="T65" fmla="*/ 780 h 788"/>
                <a:gd name="T66" fmla="*/ 2465 w 4200"/>
                <a:gd name="T67" fmla="*/ 788 h 788"/>
                <a:gd name="T68" fmla="*/ 2105 w 4200"/>
                <a:gd name="T69" fmla="*/ 0 h 788"/>
                <a:gd name="T70" fmla="*/ 1063 w 4200"/>
                <a:gd name="T71" fmla="*/ 0 h 788"/>
                <a:gd name="T72" fmla="*/ 1428 w 4200"/>
                <a:gd name="T73" fmla="*/ 0 h 788"/>
                <a:gd name="T74" fmla="*/ 1398 w 4200"/>
                <a:gd name="T75" fmla="*/ 788 h 788"/>
                <a:gd name="T76" fmla="*/ 825 w 4200"/>
                <a:gd name="T77" fmla="*/ 0 h 788"/>
                <a:gd name="T78" fmla="*/ 1969 w 4200"/>
                <a:gd name="T79" fmla="*/ 0 h 788"/>
                <a:gd name="T80" fmla="*/ 1747 w 4200"/>
                <a:gd name="T81" fmla="*/ 788 h 788"/>
                <a:gd name="T82" fmla="*/ 0 w 4200"/>
                <a:gd name="T83" fmla="*/ 0 h 788"/>
                <a:gd name="T84" fmla="*/ 441 w 4200"/>
                <a:gd name="T85" fmla="*/ 0 h 788"/>
                <a:gd name="T86" fmla="*/ 522 w 4200"/>
                <a:gd name="T87" fmla="*/ 7 h 788"/>
                <a:gd name="T88" fmla="*/ 599 w 4200"/>
                <a:gd name="T89" fmla="*/ 25 h 788"/>
                <a:gd name="T90" fmla="*/ 667 w 4200"/>
                <a:gd name="T91" fmla="*/ 59 h 788"/>
                <a:gd name="T92" fmla="*/ 725 w 4200"/>
                <a:gd name="T93" fmla="*/ 112 h 788"/>
                <a:gd name="T94" fmla="*/ 766 w 4200"/>
                <a:gd name="T95" fmla="*/ 187 h 788"/>
                <a:gd name="T96" fmla="*/ 788 w 4200"/>
                <a:gd name="T97" fmla="*/ 289 h 788"/>
                <a:gd name="T98" fmla="*/ 790 w 4200"/>
                <a:gd name="T99" fmla="*/ 788 h 788"/>
                <a:gd name="T100" fmla="*/ 573 w 4200"/>
                <a:gd name="T101" fmla="*/ 427 h 788"/>
                <a:gd name="T102" fmla="*/ 567 w 4200"/>
                <a:gd name="T103" fmla="*/ 317 h 788"/>
                <a:gd name="T104" fmla="*/ 543 w 4200"/>
                <a:gd name="T105" fmla="*/ 244 h 788"/>
                <a:gd name="T106" fmla="*/ 500 w 4200"/>
                <a:gd name="T107" fmla="*/ 201 h 788"/>
                <a:gd name="T108" fmla="*/ 439 w 4200"/>
                <a:gd name="T109" fmla="*/ 179 h 788"/>
                <a:gd name="T110" fmla="*/ 224 w 4200"/>
                <a:gd name="T111" fmla="*/ 175 h 788"/>
                <a:gd name="T112" fmla="*/ 0 w 4200"/>
                <a:gd name="T113" fmla="*/ 788 h 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200" h="788">
                  <a:moveTo>
                    <a:pt x="2325" y="171"/>
                  </a:moveTo>
                  <a:lnTo>
                    <a:pt x="2325" y="618"/>
                  </a:lnTo>
                  <a:lnTo>
                    <a:pt x="2420" y="618"/>
                  </a:lnTo>
                  <a:lnTo>
                    <a:pt x="2465" y="616"/>
                  </a:lnTo>
                  <a:lnTo>
                    <a:pt x="2505" y="608"/>
                  </a:lnTo>
                  <a:lnTo>
                    <a:pt x="2540" y="597"/>
                  </a:lnTo>
                  <a:lnTo>
                    <a:pt x="2572" y="579"/>
                  </a:lnTo>
                  <a:lnTo>
                    <a:pt x="2599" y="555"/>
                  </a:lnTo>
                  <a:lnTo>
                    <a:pt x="2619" y="526"/>
                  </a:lnTo>
                  <a:lnTo>
                    <a:pt x="2635" y="488"/>
                  </a:lnTo>
                  <a:lnTo>
                    <a:pt x="2644" y="445"/>
                  </a:lnTo>
                  <a:lnTo>
                    <a:pt x="2648" y="396"/>
                  </a:lnTo>
                  <a:lnTo>
                    <a:pt x="2644" y="344"/>
                  </a:lnTo>
                  <a:lnTo>
                    <a:pt x="2635" y="301"/>
                  </a:lnTo>
                  <a:lnTo>
                    <a:pt x="2619" y="266"/>
                  </a:lnTo>
                  <a:lnTo>
                    <a:pt x="2599" y="236"/>
                  </a:lnTo>
                  <a:lnTo>
                    <a:pt x="2572" y="212"/>
                  </a:lnTo>
                  <a:lnTo>
                    <a:pt x="2540" y="193"/>
                  </a:lnTo>
                  <a:lnTo>
                    <a:pt x="2505" y="181"/>
                  </a:lnTo>
                  <a:lnTo>
                    <a:pt x="2465" y="173"/>
                  </a:lnTo>
                  <a:lnTo>
                    <a:pt x="2420" y="171"/>
                  </a:lnTo>
                  <a:lnTo>
                    <a:pt x="2325" y="171"/>
                  </a:lnTo>
                  <a:close/>
                  <a:moveTo>
                    <a:pt x="3735" y="143"/>
                  </a:moveTo>
                  <a:lnTo>
                    <a:pt x="3597" y="512"/>
                  </a:lnTo>
                  <a:lnTo>
                    <a:pt x="3869" y="512"/>
                  </a:lnTo>
                  <a:lnTo>
                    <a:pt x="3735" y="143"/>
                  </a:lnTo>
                  <a:close/>
                  <a:moveTo>
                    <a:pt x="3887" y="0"/>
                  </a:moveTo>
                  <a:lnTo>
                    <a:pt x="4200" y="786"/>
                  </a:lnTo>
                  <a:lnTo>
                    <a:pt x="3962" y="786"/>
                  </a:lnTo>
                  <a:lnTo>
                    <a:pt x="3916" y="648"/>
                  </a:lnTo>
                  <a:lnTo>
                    <a:pt x="3548" y="648"/>
                  </a:lnTo>
                  <a:lnTo>
                    <a:pt x="3501" y="786"/>
                  </a:lnTo>
                  <a:lnTo>
                    <a:pt x="3280" y="786"/>
                  </a:lnTo>
                  <a:lnTo>
                    <a:pt x="3592" y="0"/>
                  </a:lnTo>
                  <a:lnTo>
                    <a:pt x="3887" y="0"/>
                  </a:lnTo>
                  <a:close/>
                  <a:moveTo>
                    <a:pt x="2969" y="0"/>
                  </a:moveTo>
                  <a:lnTo>
                    <a:pt x="3190" y="0"/>
                  </a:lnTo>
                  <a:lnTo>
                    <a:pt x="3190" y="788"/>
                  </a:lnTo>
                  <a:lnTo>
                    <a:pt x="2969" y="788"/>
                  </a:lnTo>
                  <a:lnTo>
                    <a:pt x="2969" y="0"/>
                  </a:lnTo>
                  <a:close/>
                  <a:moveTo>
                    <a:pt x="2105" y="0"/>
                  </a:moveTo>
                  <a:lnTo>
                    <a:pt x="2416" y="0"/>
                  </a:lnTo>
                  <a:lnTo>
                    <a:pt x="2489" y="2"/>
                  </a:lnTo>
                  <a:lnTo>
                    <a:pt x="2554" y="7"/>
                  </a:lnTo>
                  <a:lnTo>
                    <a:pt x="2613" y="17"/>
                  </a:lnTo>
                  <a:lnTo>
                    <a:pt x="2666" y="33"/>
                  </a:lnTo>
                  <a:lnTo>
                    <a:pt x="2713" y="57"/>
                  </a:lnTo>
                  <a:lnTo>
                    <a:pt x="2757" y="90"/>
                  </a:lnTo>
                  <a:lnTo>
                    <a:pt x="2794" y="132"/>
                  </a:lnTo>
                  <a:lnTo>
                    <a:pt x="2818" y="173"/>
                  </a:lnTo>
                  <a:lnTo>
                    <a:pt x="2839" y="222"/>
                  </a:lnTo>
                  <a:lnTo>
                    <a:pt x="2853" y="277"/>
                  </a:lnTo>
                  <a:lnTo>
                    <a:pt x="2863" y="337"/>
                  </a:lnTo>
                  <a:lnTo>
                    <a:pt x="2865" y="402"/>
                  </a:lnTo>
                  <a:lnTo>
                    <a:pt x="2863" y="461"/>
                  </a:lnTo>
                  <a:lnTo>
                    <a:pt x="2855" y="518"/>
                  </a:lnTo>
                  <a:lnTo>
                    <a:pt x="2843" y="569"/>
                  </a:lnTo>
                  <a:lnTo>
                    <a:pt x="2828" y="614"/>
                  </a:lnTo>
                  <a:lnTo>
                    <a:pt x="2810" y="654"/>
                  </a:lnTo>
                  <a:lnTo>
                    <a:pt x="2786" y="683"/>
                  </a:lnTo>
                  <a:lnTo>
                    <a:pt x="2761" y="709"/>
                  </a:lnTo>
                  <a:lnTo>
                    <a:pt x="2735" y="731"/>
                  </a:lnTo>
                  <a:lnTo>
                    <a:pt x="2705" y="748"/>
                  </a:lnTo>
                  <a:lnTo>
                    <a:pt x="2672" y="762"/>
                  </a:lnTo>
                  <a:lnTo>
                    <a:pt x="2633" y="772"/>
                  </a:lnTo>
                  <a:lnTo>
                    <a:pt x="2585" y="780"/>
                  </a:lnTo>
                  <a:lnTo>
                    <a:pt x="2530" y="786"/>
                  </a:lnTo>
                  <a:lnTo>
                    <a:pt x="2465" y="788"/>
                  </a:lnTo>
                  <a:lnTo>
                    <a:pt x="2105" y="788"/>
                  </a:lnTo>
                  <a:lnTo>
                    <a:pt x="2105" y="0"/>
                  </a:lnTo>
                  <a:close/>
                  <a:moveTo>
                    <a:pt x="825" y="0"/>
                  </a:moveTo>
                  <a:lnTo>
                    <a:pt x="1063" y="0"/>
                  </a:lnTo>
                  <a:lnTo>
                    <a:pt x="1240" y="624"/>
                  </a:lnTo>
                  <a:lnTo>
                    <a:pt x="1428" y="0"/>
                  </a:lnTo>
                  <a:lnTo>
                    <a:pt x="1654" y="0"/>
                  </a:lnTo>
                  <a:lnTo>
                    <a:pt x="1398" y="788"/>
                  </a:lnTo>
                  <a:lnTo>
                    <a:pt x="1077" y="788"/>
                  </a:lnTo>
                  <a:lnTo>
                    <a:pt x="825" y="0"/>
                  </a:lnTo>
                  <a:close/>
                  <a:moveTo>
                    <a:pt x="1747" y="0"/>
                  </a:moveTo>
                  <a:lnTo>
                    <a:pt x="1969" y="0"/>
                  </a:lnTo>
                  <a:lnTo>
                    <a:pt x="1969" y="788"/>
                  </a:lnTo>
                  <a:lnTo>
                    <a:pt x="1747" y="788"/>
                  </a:lnTo>
                  <a:lnTo>
                    <a:pt x="1747" y="0"/>
                  </a:lnTo>
                  <a:close/>
                  <a:moveTo>
                    <a:pt x="0" y="0"/>
                  </a:moveTo>
                  <a:lnTo>
                    <a:pt x="400" y="0"/>
                  </a:lnTo>
                  <a:lnTo>
                    <a:pt x="441" y="0"/>
                  </a:lnTo>
                  <a:lnTo>
                    <a:pt x="482" y="2"/>
                  </a:lnTo>
                  <a:lnTo>
                    <a:pt x="522" y="7"/>
                  </a:lnTo>
                  <a:lnTo>
                    <a:pt x="561" y="15"/>
                  </a:lnTo>
                  <a:lnTo>
                    <a:pt x="599" y="25"/>
                  </a:lnTo>
                  <a:lnTo>
                    <a:pt x="634" y="41"/>
                  </a:lnTo>
                  <a:lnTo>
                    <a:pt x="667" y="59"/>
                  </a:lnTo>
                  <a:lnTo>
                    <a:pt x="697" y="82"/>
                  </a:lnTo>
                  <a:lnTo>
                    <a:pt x="725" y="112"/>
                  </a:lnTo>
                  <a:lnTo>
                    <a:pt x="746" y="145"/>
                  </a:lnTo>
                  <a:lnTo>
                    <a:pt x="766" y="187"/>
                  </a:lnTo>
                  <a:lnTo>
                    <a:pt x="780" y="234"/>
                  </a:lnTo>
                  <a:lnTo>
                    <a:pt x="788" y="289"/>
                  </a:lnTo>
                  <a:lnTo>
                    <a:pt x="790" y="352"/>
                  </a:lnTo>
                  <a:lnTo>
                    <a:pt x="790" y="788"/>
                  </a:lnTo>
                  <a:lnTo>
                    <a:pt x="573" y="788"/>
                  </a:lnTo>
                  <a:lnTo>
                    <a:pt x="573" y="427"/>
                  </a:lnTo>
                  <a:lnTo>
                    <a:pt x="571" y="368"/>
                  </a:lnTo>
                  <a:lnTo>
                    <a:pt x="567" y="317"/>
                  </a:lnTo>
                  <a:lnTo>
                    <a:pt x="557" y="277"/>
                  </a:lnTo>
                  <a:lnTo>
                    <a:pt x="543" y="244"/>
                  </a:lnTo>
                  <a:lnTo>
                    <a:pt x="524" y="220"/>
                  </a:lnTo>
                  <a:lnTo>
                    <a:pt x="500" y="201"/>
                  </a:lnTo>
                  <a:lnTo>
                    <a:pt x="473" y="187"/>
                  </a:lnTo>
                  <a:lnTo>
                    <a:pt x="439" y="179"/>
                  </a:lnTo>
                  <a:lnTo>
                    <a:pt x="400" y="175"/>
                  </a:lnTo>
                  <a:lnTo>
                    <a:pt x="224" y="175"/>
                  </a:lnTo>
                  <a:lnTo>
                    <a:pt x="224" y="788"/>
                  </a:lnTo>
                  <a:lnTo>
                    <a:pt x="0" y="788"/>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 name="Freeform 8"/>
            <p:cNvSpPr>
              <a:spLocks noEditPoints="1"/>
            </p:cNvSpPr>
            <p:nvPr/>
          </p:nvSpPr>
          <p:spPr bwMode="auto">
            <a:xfrm>
              <a:off x="8775700" y="3552825"/>
              <a:ext cx="1436688" cy="952500"/>
            </a:xfrm>
            <a:custGeom>
              <a:avLst/>
              <a:gdLst>
                <a:gd name="T0" fmla="*/ 638 w 1810"/>
                <a:gd name="T1" fmla="*/ 451 h 1200"/>
                <a:gd name="T2" fmla="*/ 516 w 1810"/>
                <a:gd name="T3" fmla="*/ 502 h 1200"/>
                <a:gd name="T4" fmla="*/ 469 w 1810"/>
                <a:gd name="T5" fmla="*/ 546 h 1200"/>
                <a:gd name="T6" fmla="*/ 496 w 1810"/>
                <a:gd name="T7" fmla="*/ 613 h 1200"/>
                <a:gd name="T8" fmla="*/ 595 w 1810"/>
                <a:gd name="T9" fmla="*/ 735 h 1200"/>
                <a:gd name="T10" fmla="*/ 614 w 1810"/>
                <a:gd name="T11" fmla="*/ 851 h 1200"/>
                <a:gd name="T12" fmla="*/ 439 w 1810"/>
                <a:gd name="T13" fmla="*/ 733 h 1200"/>
                <a:gd name="T14" fmla="*/ 349 w 1810"/>
                <a:gd name="T15" fmla="*/ 595 h 1200"/>
                <a:gd name="T16" fmla="*/ 323 w 1810"/>
                <a:gd name="T17" fmla="*/ 530 h 1200"/>
                <a:gd name="T18" fmla="*/ 372 w 1810"/>
                <a:gd name="T19" fmla="*/ 485 h 1200"/>
                <a:gd name="T20" fmla="*/ 516 w 1810"/>
                <a:gd name="T21" fmla="*/ 400 h 1200"/>
                <a:gd name="T22" fmla="*/ 707 w 1810"/>
                <a:gd name="T23" fmla="*/ 248 h 1200"/>
                <a:gd name="T24" fmla="*/ 933 w 1810"/>
                <a:gd name="T25" fmla="*/ 296 h 1200"/>
                <a:gd name="T26" fmla="*/ 1097 w 1810"/>
                <a:gd name="T27" fmla="*/ 400 h 1200"/>
                <a:gd name="T28" fmla="*/ 1185 w 1810"/>
                <a:gd name="T29" fmla="*/ 489 h 1200"/>
                <a:gd name="T30" fmla="*/ 1185 w 1810"/>
                <a:gd name="T31" fmla="*/ 518 h 1200"/>
                <a:gd name="T32" fmla="*/ 1097 w 1810"/>
                <a:gd name="T33" fmla="*/ 617 h 1200"/>
                <a:gd name="T34" fmla="*/ 947 w 1810"/>
                <a:gd name="T35" fmla="*/ 737 h 1200"/>
                <a:gd name="T36" fmla="*/ 762 w 1810"/>
                <a:gd name="T37" fmla="*/ 794 h 1200"/>
                <a:gd name="T38" fmla="*/ 715 w 1810"/>
                <a:gd name="T39" fmla="*/ 459 h 1200"/>
                <a:gd name="T40" fmla="*/ 817 w 1810"/>
                <a:gd name="T41" fmla="*/ 528 h 1200"/>
                <a:gd name="T42" fmla="*/ 1038 w 1810"/>
                <a:gd name="T43" fmla="*/ 502 h 1200"/>
                <a:gd name="T44" fmla="*/ 985 w 1810"/>
                <a:gd name="T45" fmla="*/ 451 h 1200"/>
                <a:gd name="T46" fmla="*/ 839 w 1810"/>
                <a:gd name="T47" fmla="*/ 370 h 1200"/>
                <a:gd name="T48" fmla="*/ 675 w 1810"/>
                <a:gd name="T49" fmla="*/ 250 h 1200"/>
                <a:gd name="T50" fmla="*/ 603 w 1810"/>
                <a:gd name="T51" fmla="*/ 260 h 1200"/>
                <a:gd name="T52" fmla="*/ 370 w 1810"/>
                <a:gd name="T53" fmla="*/ 349 h 1200"/>
                <a:gd name="T54" fmla="*/ 232 w 1810"/>
                <a:gd name="T55" fmla="*/ 461 h 1200"/>
                <a:gd name="T56" fmla="*/ 185 w 1810"/>
                <a:gd name="T57" fmla="*/ 516 h 1200"/>
                <a:gd name="T58" fmla="*/ 211 w 1810"/>
                <a:gd name="T59" fmla="*/ 581 h 1200"/>
                <a:gd name="T60" fmla="*/ 293 w 1810"/>
                <a:gd name="T61" fmla="*/ 723 h 1200"/>
                <a:gd name="T62" fmla="*/ 445 w 1810"/>
                <a:gd name="T63" fmla="*/ 877 h 1200"/>
                <a:gd name="T64" fmla="*/ 675 w 1810"/>
                <a:gd name="T65" fmla="*/ 966 h 1200"/>
                <a:gd name="T66" fmla="*/ 453 w 1810"/>
                <a:gd name="T67" fmla="*/ 1001 h 1200"/>
                <a:gd name="T68" fmla="*/ 232 w 1810"/>
                <a:gd name="T69" fmla="*/ 849 h 1200"/>
                <a:gd name="T70" fmla="*/ 89 w 1810"/>
                <a:gd name="T71" fmla="*/ 674 h 1200"/>
                <a:gd name="T72" fmla="*/ 16 w 1810"/>
                <a:gd name="T73" fmla="*/ 536 h 1200"/>
                <a:gd name="T74" fmla="*/ 4 w 1810"/>
                <a:gd name="T75" fmla="*/ 495 h 1200"/>
                <a:gd name="T76" fmla="*/ 85 w 1810"/>
                <a:gd name="T77" fmla="*/ 426 h 1200"/>
                <a:gd name="T78" fmla="*/ 250 w 1810"/>
                <a:gd name="T79" fmla="*/ 311 h 1200"/>
                <a:gd name="T80" fmla="*/ 478 w 1810"/>
                <a:gd name="T81" fmla="*/ 205 h 1200"/>
                <a:gd name="T82" fmla="*/ 675 w 1810"/>
                <a:gd name="T83" fmla="*/ 0 h 1200"/>
                <a:gd name="T84" fmla="*/ 675 w 1810"/>
                <a:gd name="T85" fmla="*/ 1058 h 1200"/>
                <a:gd name="T86" fmla="*/ 977 w 1810"/>
                <a:gd name="T87" fmla="*/ 1038 h 1200"/>
                <a:gd name="T88" fmla="*/ 1321 w 1810"/>
                <a:gd name="T89" fmla="*/ 946 h 1200"/>
                <a:gd name="T90" fmla="*/ 1619 w 1810"/>
                <a:gd name="T91" fmla="*/ 802 h 1200"/>
                <a:gd name="T92" fmla="*/ 1605 w 1810"/>
                <a:gd name="T93" fmla="*/ 717 h 1200"/>
                <a:gd name="T94" fmla="*/ 1485 w 1810"/>
                <a:gd name="T95" fmla="*/ 648 h 1200"/>
                <a:gd name="T96" fmla="*/ 1276 w 1810"/>
                <a:gd name="T97" fmla="*/ 788 h 1200"/>
                <a:gd name="T98" fmla="*/ 992 w 1810"/>
                <a:gd name="T99" fmla="*/ 932 h 1200"/>
                <a:gd name="T100" fmla="*/ 709 w 1810"/>
                <a:gd name="T101" fmla="*/ 969 h 1200"/>
                <a:gd name="T102" fmla="*/ 758 w 1810"/>
                <a:gd name="T103" fmla="*/ 873 h 1200"/>
                <a:gd name="T104" fmla="*/ 979 w 1810"/>
                <a:gd name="T105" fmla="*/ 820 h 1200"/>
                <a:gd name="T106" fmla="*/ 1172 w 1810"/>
                <a:gd name="T107" fmla="*/ 701 h 1200"/>
                <a:gd name="T108" fmla="*/ 1315 w 1810"/>
                <a:gd name="T109" fmla="*/ 577 h 1200"/>
                <a:gd name="T110" fmla="*/ 1384 w 1810"/>
                <a:gd name="T111" fmla="*/ 502 h 1200"/>
                <a:gd name="T112" fmla="*/ 1359 w 1810"/>
                <a:gd name="T113" fmla="*/ 465 h 1200"/>
                <a:gd name="T114" fmla="*/ 1242 w 1810"/>
                <a:gd name="T115" fmla="*/ 357 h 1200"/>
                <a:gd name="T116" fmla="*/ 1048 w 1810"/>
                <a:gd name="T117" fmla="*/ 233 h 1200"/>
                <a:gd name="T118" fmla="*/ 782 w 1810"/>
                <a:gd name="T119" fmla="*/ 162 h 1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810" h="1200">
                  <a:moveTo>
                    <a:pt x="675" y="359"/>
                  </a:moveTo>
                  <a:lnTo>
                    <a:pt x="675" y="451"/>
                  </a:lnTo>
                  <a:lnTo>
                    <a:pt x="675" y="451"/>
                  </a:lnTo>
                  <a:lnTo>
                    <a:pt x="638" y="451"/>
                  </a:lnTo>
                  <a:lnTo>
                    <a:pt x="603" y="459"/>
                  </a:lnTo>
                  <a:lnTo>
                    <a:pt x="571" y="471"/>
                  </a:lnTo>
                  <a:lnTo>
                    <a:pt x="542" y="485"/>
                  </a:lnTo>
                  <a:lnTo>
                    <a:pt x="516" y="502"/>
                  </a:lnTo>
                  <a:lnTo>
                    <a:pt x="496" y="518"/>
                  </a:lnTo>
                  <a:lnTo>
                    <a:pt x="482" y="532"/>
                  </a:lnTo>
                  <a:lnTo>
                    <a:pt x="473" y="542"/>
                  </a:lnTo>
                  <a:lnTo>
                    <a:pt x="469" y="546"/>
                  </a:lnTo>
                  <a:lnTo>
                    <a:pt x="471" y="552"/>
                  </a:lnTo>
                  <a:lnTo>
                    <a:pt x="477" y="566"/>
                  </a:lnTo>
                  <a:lnTo>
                    <a:pt x="484" y="587"/>
                  </a:lnTo>
                  <a:lnTo>
                    <a:pt x="496" y="613"/>
                  </a:lnTo>
                  <a:lnTo>
                    <a:pt x="514" y="644"/>
                  </a:lnTo>
                  <a:lnTo>
                    <a:pt x="536" y="676"/>
                  </a:lnTo>
                  <a:lnTo>
                    <a:pt x="561" y="707"/>
                  </a:lnTo>
                  <a:lnTo>
                    <a:pt x="595" y="735"/>
                  </a:lnTo>
                  <a:lnTo>
                    <a:pt x="632" y="761"/>
                  </a:lnTo>
                  <a:lnTo>
                    <a:pt x="675" y="780"/>
                  </a:lnTo>
                  <a:lnTo>
                    <a:pt x="675" y="865"/>
                  </a:lnTo>
                  <a:lnTo>
                    <a:pt x="614" y="851"/>
                  </a:lnTo>
                  <a:lnTo>
                    <a:pt x="561" y="828"/>
                  </a:lnTo>
                  <a:lnTo>
                    <a:pt x="514" y="800"/>
                  </a:lnTo>
                  <a:lnTo>
                    <a:pt x="473" y="768"/>
                  </a:lnTo>
                  <a:lnTo>
                    <a:pt x="439" y="733"/>
                  </a:lnTo>
                  <a:lnTo>
                    <a:pt x="408" y="698"/>
                  </a:lnTo>
                  <a:lnTo>
                    <a:pt x="384" y="660"/>
                  </a:lnTo>
                  <a:lnTo>
                    <a:pt x="364" y="627"/>
                  </a:lnTo>
                  <a:lnTo>
                    <a:pt x="349" y="595"/>
                  </a:lnTo>
                  <a:lnTo>
                    <a:pt x="337" y="569"/>
                  </a:lnTo>
                  <a:lnTo>
                    <a:pt x="329" y="548"/>
                  </a:lnTo>
                  <a:lnTo>
                    <a:pt x="325" y="534"/>
                  </a:lnTo>
                  <a:lnTo>
                    <a:pt x="323" y="530"/>
                  </a:lnTo>
                  <a:lnTo>
                    <a:pt x="325" y="526"/>
                  </a:lnTo>
                  <a:lnTo>
                    <a:pt x="335" y="516"/>
                  </a:lnTo>
                  <a:lnTo>
                    <a:pt x="350" y="502"/>
                  </a:lnTo>
                  <a:lnTo>
                    <a:pt x="372" y="485"/>
                  </a:lnTo>
                  <a:lnTo>
                    <a:pt x="400" y="463"/>
                  </a:lnTo>
                  <a:lnTo>
                    <a:pt x="433" y="441"/>
                  </a:lnTo>
                  <a:lnTo>
                    <a:pt x="473" y="420"/>
                  </a:lnTo>
                  <a:lnTo>
                    <a:pt x="516" y="400"/>
                  </a:lnTo>
                  <a:lnTo>
                    <a:pt x="565" y="382"/>
                  </a:lnTo>
                  <a:lnTo>
                    <a:pt x="618" y="368"/>
                  </a:lnTo>
                  <a:lnTo>
                    <a:pt x="675" y="359"/>
                  </a:lnTo>
                  <a:close/>
                  <a:moveTo>
                    <a:pt x="707" y="248"/>
                  </a:moveTo>
                  <a:lnTo>
                    <a:pt x="770" y="250"/>
                  </a:lnTo>
                  <a:lnTo>
                    <a:pt x="827" y="260"/>
                  </a:lnTo>
                  <a:lnTo>
                    <a:pt x="882" y="274"/>
                  </a:lnTo>
                  <a:lnTo>
                    <a:pt x="933" y="296"/>
                  </a:lnTo>
                  <a:lnTo>
                    <a:pt x="981" y="319"/>
                  </a:lnTo>
                  <a:lnTo>
                    <a:pt x="1024" y="345"/>
                  </a:lnTo>
                  <a:lnTo>
                    <a:pt x="1063" y="372"/>
                  </a:lnTo>
                  <a:lnTo>
                    <a:pt x="1097" y="400"/>
                  </a:lnTo>
                  <a:lnTo>
                    <a:pt x="1126" y="426"/>
                  </a:lnTo>
                  <a:lnTo>
                    <a:pt x="1152" y="451"/>
                  </a:lnTo>
                  <a:lnTo>
                    <a:pt x="1172" y="471"/>
                  </a:lnTo>
                  <a:lnTo>
                    <a:pt x="1185" y="489"/>
                  </a:lnTo>
                  <a:lnTo>
                    <a:pt x="1195" y="499"/>
                  </a:lnTo>
                  <a:lnTo>
                    <a:pt x="1197" y="502"/>
                  </a:lnTo>
                  <a:lnTo>
                    <a:pt x="1193" y="506"/>
                  </a:lnTo>
                  <a:lnTo>
                    <a:pt x="1185" y="518"/>
                  </a:lnTo>
                  <a:lnTo>
                    <a:pt x="1170" y="538"/>
                  </a:lnTo>
                  <a:lnTo>
                    <a:pt x="1150" y="562"/>
                  </a:lnTo>
                  <a:lnTo>
                    <a:pt x="1126" y="587"/>
                  </a:lnTo>
                  <a:lnTo>
                    <a:pt x="1097" y="617"/>
                  </a:lnTo>
                  <a:lnTo>
                    <a:pt x="1065" y="648"/>
                  </a:lnTo>
                  <a:lnTo>
                    <a:pt x="1028" y="680"/>
                  </a:lnTo>
                  <a:lnTo>
                    <a:pt x="988" y="709"/>
                  </a:lnTo>
                  <a:lnTo>
                    <a:pt x="947" y="737"/>
                  </a:lnTo>
                  <a:lnTo>
                    <a:pt x="904" y="761"/>
                  </a:lnTo>
                  <a:lnTo>
                    <a:pt x="859" y="778"/>
                  </a:lnTo>
                  <a:lnTo>
                    <a:pt x="811" y="790"/>
                  </a:lnTo>
                  <a:lnTo>
                    <a:pt x="762" y="794"/>
                  </a:lnTo>
                  <a:lnTo>
                    <a:pt x="717" y="790"/>
                  </a:lnTo>
                  <a:lnTo>
                    <a:pt x="675" y="780"/>
                  </a:lnTo>
                  <a:lnTo>
                    <a:pt x="675" y="451"/>
                  </a:lnTo>
                  <a:lnTo>
                    <a:pt x="715" y="459"/>
                  </a:lnTo>
                  <a:lnTo>
                    <a:pt x="746" y="469"/>
                  </a:lnTo>
                  <a:lnTo>
                    <a:pt x="774" y="485"/>
                  </a:lnTo>
                  <a:lnTo>
                    <a:pt x="796" y="504"/>
                  </a:lnTo>
                  <a:lnTo>
                    <a:pt x="817" y="528"/>
                  </a:lnTo>
                  <a:lnTo>
                    <a:pt x="837" y="558"/>
                  </a:lnTo>
                  <a:lnTo>
                    <a:pt x="859" y="591"/>
                  </a:lnTo>
                  <a:lnTo>
                    <a:pt x="882" y="633"/>
                  </a:lnTo>
                  <a:lnTo>
                    <a:pt x="1038" y="502"/>
                  </a:lnTo>
                  <a:lnTo>
                    <a:pt x="1034" y="499"/>
                  </a:lnTo>
                  <a:lnTo>
                    <a:pt x="1024" y="487"/>
                  </a:lnTo>
                  <a:lnTo>
                    <a:pt x="1008" y="471"/>
                  </a:lnTo>
                  <a:lnTo>
                    <a:pt x="985" y="451"/>
                  </a:lnTo>
                  <a:lnTo>
                    <a:pt x="957" y="430"/>
                  </a:lnTo>
                  <a:lnTo>
                    <a:pt x="924" y="406"/>
                  </a:lnTo>
                  <a:lnTo>
                    <a:pt x="884" y="386"/>
                  </a:lnTo>
                  <a:lnTo>
                    <a:pt x="839" y="370"/>
                  </a:lnTo>
                  <a:lnTo>
                    <a:pt x="790" y="359"/>
                  </a:lnTo>
                  <a:lnTo>
                    <a:pt x="734" y="355"/>
                  </a:lnTo>
                  <a:lnTo>
                    <a:pt x="675" y="359"/>
                  </a:lnTo>
                  <a:lnTo>
                    <a:pt x="675" y="250"/>
                  </a:lnTo>
                  <a:lnTo>
                    <a:pt x="707" y="248"/>
                  </a:lnTo>
                  <a:close/>
                  <a:moveTo>
                    <a:pt x="675" y="162"/>
                  </a:moveTo>
                  <a:lnTo>
                    <a:pt x="675" y="250"/>
                  </a:lnTo>
                  <a:lnTo>
                    <a:pt x="603" y="260"/>
                  </a:lnTo>
                  <a:lnTo>
                    <a:pt x="536" y="276"/>
                  </a:lnTo>
                  <a:lnTo>
                    <a:pt x="475" y="296"/>
                  </a:lnTo>
                  <a:lnTo>
                    <a:pt x="419" y="321"/>
                  </a:lnTo>
                  <a:lnTo>
                    <a:pt x="370" y="349"/>
                  </a:lnTo>
                  <a:lnTo>
                    <a:pt x="327" y="378"/>
                  </a:lnTo>
                  <a:lnTo>
                    <a:pt x="289" y="408"/>
                  </a:lnTo>
                  <a:lnTo>
                    <a:pt x="258" y="435"/>
                  </a:lnTo>
                  <a:lnTo>
                    <a:pt x="232" y="461"/>
                  </a:lnTo>
                  <a:lnTo>
                    <a:pt x="211" y="483"/>
                  </a:lnTo>
                  <a:lnTo>
                    <a:pt x="197" y="500"/>
                  </a:lnTo>
                  <a:lnTo>
                    <a:pt x="187" y="512"/>
                  </a:lnTo>
                  <a:lnTo>
                    <a:pt x="185" y="516"/>
                  </a:lnTo>
                  <a:lnTo>
                    <a:pt x="187" y="522"/>
                  </a:lnTo>
                  <a:lnTo>
                    <a:pt x="191" y="534"/>
                  </a:lnTo>
                  <a:lnTo>
                    <a:pt x="199" y="554"/>
                  </a:lnTo>
                  <a:lnTo>
                    <a:pt x="211" y="581"/>
                  </a:lnTo>
                  <a:lnTo>
                    <a:pt x="224" y="611"/>
                  </a:lnTo>
                  <a:lnTo>
                    <a:pt x="244" y="646"/>
                  </a:lnTo>
                  <a:lnTo>
                    <a:pt x="266" y="684"/>
                  </a:lnTo>
                  <a:lnTo>
                    <a:pt x="293" y="723"/>
                  </a:lnTo>
                  <a:lnTo>
                    <a:pt x="325" y="765"/>
                  </a:lnTo>
                  <a:lnTo>
                    <a:pt x="360" y="804"/>
                  </a:lnTo>
                  <a:lnTo>
                    <a:pt x="400" y="841"/>
                  </a:lnTo>
                  <a:lnTo>
                    <a:pt x="445" y="877"/>
                  </a:lnTo>
                  <a:lnTo>
                    <a:pt x="494" y="906"/>
                  </a:lnTo>
                  <a:lnTo>
                    <a:pt x="549" y="934"/>
                  </a:lnTo>
                  <a:lnTo>
                    <a:pt x="610" y="954"/>
                  </a:lnTo>
                  <a:lnTo>
                    <a:pt x="675" y="966"/>
                  </a:lnTo>
                  <a:lnTo>
                    <a:pt x="675" y="1058"/>
                  </a:lnTo>
                  <a:lnTo>
                    <a:pt x="595" y="1046"/>
                  </a:lnTo>
                  <a:lnTo>
                    <a:pt x="522" y="1027"/>
                  </a:lnTo>
                  <a:lnTo>
                    <a:pt x="453" y="1001"/>
                  </a:lnTo>
                  <a:lnTo>
                    <a:pt x="390" y="969"/>
                  </a:lnTo>
                  <a:lnTo>
                    <a:pt x="331" y="932"/>
                  </a:lnTo>
                  <a:lnTo>
                    <a:pt x="280" y="893"/>
                  </a:lnTo>
                  <a:lnTo>
                    <a:pt x="232" y="849"/>
                  </a:lnTo>
                  <a:lnTo>
                    <a:pt x="189" y="806"/>
                  </a:lnTo>
                  <a:lnTo>
                    <a:pt x="152" y="761"/>
                  </a:lnTo>
                  <a:lnTo>
                    <a:pt x="118" y="717"/>
                  </a:lnTo>
                  <a:lnTo>
                    <a:pt x="89" y="674"/>
                  </a:lnTo>
                  <a:lnTo>
                    <a:pt x="65" y="633"/>
                  </a:lnTo>
                  <a:lnTo>
                    <a:pt x="43" y="597"/>
                  </a:lnTo>
                  <a:lnTo>
                    <a:pt x="28" y="564"/>
                  </a:lnTo>
                  <a:lnTo>
                    <a:pt x="16" y="536"/>
                  </a:lnTo>
                  <a:lnTo>
                    <a:pt x="6" y="516"/>
                  </a:lnTo>
                  <a:lnTo>
                    <a:pt x="2" y="502"/>
                  </a:lnTo>
                  <a:lnTo>
                    <a:pt x="0" y="499"/>
                  </a:lnTo>
                  <a:lnTo>
                    <a:pt x="4" y="495"/>
                  </a:lnTo>
                  <a:lnTo>
                    <a:pt x="14" y="485"/>
                  </a:lnTo>
                  <a:lnTo>
                    <a:pt x="32" y="469"/>
                  </a:lnTo>
                  <a:lnTo>
                    <a:pt x="55" y="449"/>
                  </a:lnTo>
                  <a:lnTo>
                    <a:pt x="85" y="426"/>
                  </a:lnTo>
                  <a:lnTo>
                    <a:pt x="118" y="400"/>
                  </a:lnTo>
                  <a:lnTo>
                    <a:pt x="158" y="370"/>
                  </a:lnTo>
                  <a:lnTo>
                    <a:pt x="203" y="341"/>
                  </a:lnTo>
                  <a:lnTo>
                    <a:pt x="250" y="311"/>
                  </a:lnTo>
                  <a:lnTo>
                    <a:pt x="303" y="282"/>
                  </a:lnTo>
                  <a:lnTo>
                    <a:pt x="358" y="252"/>
                  </a:lnTo>
                  <a:lnTo>
                    <a:pt x="417" y="227"/>
                  </a:lnTo>
                  <a:lnTo>
                    <a:pt x="478" y="205"/>
                  </a:lnTo>
                  <a:lnTo>
                    <a:pt x="542" y="185"/>
                  </a:lnTo>
                  <a:lnTo>
                    <a:pt x="608" y="171"/>
                  </a:lnTo>
                  <a:lnTo>
                    <a:pt x="675" y="162"/>
                  </a:lnTo>
                  <a:close/>
                  <a:moveTo>
                    <a:pt x="675" y="0"/>
                  </a:moveTo>
                  <a:lnTo>
                    <a:pt x="1810" y="0"/>
                  </a:lnTo>
                  <a:lnTo>
                    <a:pt x="1810" y="1200"/>
                  </a:lnTo>
                  <a:lnTo>
                    <a:pt x="675" y="1200"/>
                  </a:lnTo>
                  <a:lnTo>
                    <a:pt x="675" y="1058"/>
                  </a:lnTo>
                  <a:lnTo>
                    <a:pt x="748" y="1062"/>
                  </a:lnTo>
                  <a:lnTo>
                    <a:pt x="819" y="1060"/>
                  </a:lnTo>
                  <a:lnTo>
                    <a:pt x="894" y="1052"/>
                  </a:lnTo>
                  <a:lnTo>
                    <a:pt x="977" y="1038"/>
                  </a:lnTo>
                  <a:lnTo>
                    <a:pt x="1061" y="1021"/>
                  </a:lnTo>
                  <a:lnTo>
                    <a:pt x="1148" y="1001"/>
                  </a:lnTo>
                  <a:lnTo>
                    <a:pt x="1235" y="975"/>
                  </a:lnTo>
                  <a:lnTo>
                    <a:pt x="1321" y="946"/>
                  </a:lnTo>
                  <a:lnTo>
                    <a:pt x="1404" y="914"/>
                  </a:lnTo>
                  <a:lnTo>
                    <a:pt x="1483" y="879"/>
                  </a:lnTo>
                  <a:lnTo>
                    <a:pt x="1554" y="841"/>
                  </a:lnTo>
                  <a:lnTo>
                    <a:pt x="1619" y="802"/>
                  </a:lnTo>
                  <a:lnTo>
                    <a:pt x="1674" y="763"/>
                  </a:lnTo>
                  <a:lnTo>
                    <a:pt x="1658" y="749"/>
                  </a:lnTo>
                  <a:lnTo>
                    <a:pt x="1634" y="733"/>
                  </a:lnTo>
                  <a:lnTo>
                    <a:pt x="1605" y="717"/>
                  </a:lnTo>
                  <a:lnTo>
                    <a:pt x="1573" y="700"/>
                  </a:lnTo>
                  <a:lnTo>
                    <a:pt x="1540" y="682"/>
                  </a:lnTo>
                  <a:lnTo>
                    <a:pt x="1510" y="664"/>
                  </a:lnTo>
                  <a:lnTo>
                    <a:pt x="1485" y="648"/>
                  </a:lnTo>
                  <a:lnTo>
                    <a:pt x="1467" y="636"/>
                  </a:lnTo>
                  <a:lnTo>
                    <a:pt x="1404" y="690"/>
                  </a:lnTo>
                  <a:lnTo>
                    <a:pt x="1341" y="741"/>
                  </a:lnTo>
                  <a:lnTo>
                    <a:pt x="1276" y="788"/>
                  </a:lnTo>
                  <a:lnTo>
                    <a:pt x="1209" y="832"/>
                  </a:lnTo>
                  <a:lnTo>
                    <a:pt x="1140" y="871"/>
                  </a:lnTo>
                  <a:lnTo>
                    <a:pt x="1067" y="904"/>
                  </a:lnTo>
                  <a:lnTo>
                    <a:pt x="992" y="932"/>
                  </a:lnTo>
                  <a:lnTo>
                    <a:pt x="914" y="954"/>
                  </a:lnTo>
                  <a:lnTo>
                    <a:pt x="831" y="966"/>
                  </a:lnTo>
                  <a:lnTo>
                    <a:pt x="744" y="969"/>
                  </a:lnTo>
                  <a:lnTo>
                    <a:pt x="709" y="969"/>
                  </a:lnTo>
                  <a:lnTo>
                    <a:pt x="675" y="966"/>
                  </a:lnTo>
                  <a:lnTo>
                    <a:pt x="675" y="865"/>
                  </a:lnTo>
                  <a:lnTo>
                    <a:pt x="715" y="871"/>
                  </a:lnTo>
                  <a:lnTo>
                    <a:pt x="758" y="873"/>
                  </a:lnTo>
                  <a:lnTo>
                    <a:pt x="815" y="869"/>
                  </a:lnTo>
                  <a:lnTo>
                    <a:pt x="870" y="859"/>
                  </a:lnTo>
                  <a:lnTo>
                    <a:pt x="925" y="841"/>
                  </a:lnTo>
                  <a:lnTo>
                    <a:pt x="979" y="820"/>
                  </a:lnTo>
                  <a:lnTo>
                    <a:pt x="1030" y="794"/>
                  </a:lnTo>
                  <a:lnTo>
                    <a:pt x="1079" y="767"/>
                  </a:lnTo>
                  <a:lnTo>
                    <a:pt x="1126" y="735"/>
                  </a:lnTo>
                  <a:lnTo>
                    <a:pt x="1172" y="701"/>
                  </a:lnTo>
                  <a:lnTo>
                    <a:pt x="1213" y="670"/>
                  </a:lnTo>
                  <a:lnTo>
                    <a:pt x="1250" y="636"/>
                  </a:lnTo>
                  <a:lnTo>
                    <a:pt x="1284" y="605"/>
                  </a:lnTo>
                  <a:lnTo>
                    <a:pt x="1315" y="577"/>
                  </a:lnTo>
                  <a:lnTo>
                    <a:pt x="1339" y="550"/>
                  </a:lnTo>
                  <a:lnTo>
                    <a:pt x="1361" y="530"/>
                  </a:lnTo>
                  <a:lnTo>
                    <a:pt x="1374" y="512"/>
                  </a:lnTo>
                  <a:lnTo>
                    <a:pt x="1384" y="502"/>
                  </a:lnTo>
                  <a:lnTo>
                    <a:pt x="1386" y="499"/>
                  </a:lnTo>
                  <a:lnTo>
                    <a:pt x="1384" y="495"/>
                  </a:lnTo>
                  <a:lnTo>
                    <a:pt x="1374" y="483"/>
                  </a:lnTo>
                  <a:lnTo>
                    <a:pt x="1359" y="465"/>
                  </a:lnTo>
                  <a:lnTo>
                    <a:pt x="1339" y="443"/>
                  </a:lnTo>
                  <a:lnTo>
                    <a:pt x="1311" y="418"/>
                  </a:lnTo>
                  <a:lnTo>
                    <a:pt x="1280" y="388"/>
                  </a:lnTo>
                  <a:lnTo>
                    <a:pt x="1242" y="357"/>
                  </a:lnTo>
                  <a:lnTo>
                    <a:pt x="1201" y="325"/>
                  </a:lnTo>
                  <a:lnTo>
                    <a:pt x="1154" y="292"/>
                  </a:lnTo>
                  <a:lnTo>
                    <a:pt x="1103" y="262"/>
                  </a:lnTo>
                  <a:lnTo>
                    <a:pt x="1048" y="233"/>
                  </a:lnTo>
                  <a:lnTo>
                    <a:pt x="987" y="207"/>
                  </a:lnTo>
                  <a:lnTo>
                    <a:pt x="924" y="187"/>
                  </a:lnTo>
                  <a:lnTo>
                    <a:pt x="855" y="171"/>
                  </a:lnTo>
                  <a:lnTo>
                    <a:pt x="782" y="162"/>
                  </a:lnTo>
                  <a:lnTo>
                    <a:pt x="707" y="160"/>
                  </a:lnTo>
                  <a:lnTo>
                    <a:pt x="675" y="162"/>
                  </a:lnTo>
                  <a:lnTo>
                    <a:pt x="675" y="0"/>
                  </a:lnTo>
                  <a:close/>
                </a:path>
              </a:pathLst>
            </a:custGeom>
            <a:solidFill>
              <a:srgbClr val="76B9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15839855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30565" y="8831580"/>
            <a:ext cx="3037840" cy="464820"/>
          </a:xfrm>
          <a:prstGeom prst="rect">
            <a:avLst/>
          </a:prstGeom>
        </p:spPr>
        <p:txBody>
          <a:bodyPr vert="horz" lIns="93177" tIns="46589" rIns="93177" bIns="46589" rtlCol="0" anchor="ctr"/>
          <a:lstStyle>
            <a:lvl1pPr algn="l">
              <a:defRPr sz="1100">
                <a:latin typeface="Trebuchet MS" pitchFamily="34" charset="0"/>
                <a:ea typeface="ＭＳ Ｐゴシック" pitchFamily="-16" charset="-128"/>
                <a:cs typeface="+mn-cs"/>
              </a:defRPr>
            </a:lvl1pPr>
          </a:lstStyle>
          <a:p>
            <a:pPr>
              <a:defRPr/>
            </a:pPr>
            <a:fld id="{0EFD2D7F-A763-4126-9B71-A7F863137437}" type="datetimeFigureOut">
              <a:rPr lang="en-US" smtClean="0"/>
              <a:pPr>
                <a:defRPr/>
              </a:pPr>
              <a:t>1/18/2021</a:t>
            </a:fld>
            <a:endParaRPr lang="en-US"/>
          </a:p>
        </p:txBody>
      </p:sp>
      <p:sp>
        <p:nvSpPr>
          <p:cNvPr id="4" name="Slide Image Placeholder 3"/>
          <p:cNvSpPr>
            <a:spLocks noGrp="1" noRot="1" noChangeAspect="1"/>
          </p:cNvSpPr>
          <p:nvPr>
            <p:ph type="sldImg" idx="2"/>
          </p:nvPr>
        </p:nvSpPr>
        <p:spPr>
          <a:xfrm>
            <a:off x="406400" y="696913"/>
            <a:ext cx="6197600" cy="3486150"/>
          </a:xfrm>
          <a:prstGeom prst="rect">
            <a:avLst/>
          </a:prstGeom>
          <a:noFill/>
          <a:ln w="12700">
            <a:solidFill>
              <a:prstClr val="black"/>
            </a:solidFill>
          </a:ln>
        </p:spPr>
        <p:txBody>
          <a:bodyPr vert="horz" lIns="93177" tIns="46589" rIns="93177" bIns="46589" rtlCol="0" anchor="ctr"/>
          <a:lstStyle/>
          <a:p>
            <a:pPr lvl="0"/>
            <a:endParaRPr lang="en-US" noProof="0"/>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3177" tIns="46589" rIns="93177" bIns="46589"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Slide Number Placeholder 6"/>
          <p:cNvSpPr>
            <a:spLocks noGrp="1"/>
          </p:cNvSpPr>
          <p:nvPr>
            <p:ph type="sldNum" sz="quarter" idx="5"/>
          </p:nvPr>
        </p:nvSpPr>
        <p:spPr>
          <a:xfrm>
            <a:off x="3663170" y="8829967"/>
            <a:ext cx="3037840" cy="464820"/>
          </a:xfrm>
          <a:prstGeom prst="rect">
            <a:avLst/>
          </a:prstGeom>
        </p:spPr>
        <p:txBody>
          <a:bodyPr vert="horz" lIns="93177" tIns="46589" rIns="93177" bIns="46589" rtlCol="0" anchor="ctr"/>
          <a:lstStyle>
            <a:lvl1pPr algn="r">
              <a:defRPr sz="1100">
                <a:latin typeface="Trebuchet MS" pitchFamily="34" charset="0"/>
                <a:ea typeface="ＭＳ Ｐゴシック" pitchFamily="-16" charset="-128"/>
                <a:cs typeface="+mn-cs"/>
              </a:defRPr>
            </a:lvl1pPr>
          </a:lstStyle>
          <a:p>
            <a:pPr>
              <a:defRPr/>
            </a:pPr>
            <a:fld id="{E02D639A-AF38-4D9A-897E-57859A70BDEB}" type="slidenum">
              <a:rPr lang="en-US" smtClean="0"/>
              <a:pPr>
                <a:defRPr/>
              </a:pPr>
              <a:t>‹#›</a:t>
            </a:fld>
            <a:endParaRPr lang="en-US"/>
          </a:p>
        </p:txBody>
      </p:sp>
      <p:grpSp>
        <p:nvGrpSpPr>
          <p:cNvPr id="8" name="Group 7"/>
          <p:cNvGrpSpPr/>
          <p:nvPr/>
        </p:nvGrpSpPr>
        <p:grpSpPr>
          <a:xfrm>
            <a:off x="5528649" y="308894"/>
            <a:ext cx="1083012" cy="200064"/>
            <a:chOff x="8775700" y="3552825"/>
            <a:chExt cx="5156200" cy="952500"/>
          </a:xfrm>
        </p:grpSpPr>
        <p:sp>
          <p:nvSpPr>
            <p:cNvPr id="9" name="Freeform 8"/>
            <p:cNvSpPr>
              <a:spLocks noEditPoints="1"/>
            </p:cNvSpPr>
            <p:nvPr/>
          </p:nvSpPr>
          <p:spPr bwMode="auto">
            <a:xfrm>
              <a:off x="13817600" y="4265613"/>
              <a:ext cx="114300" cy="111125"/>
            </a:xfrm>
            <a:custGeom>
              <a:avLst/>
              <a:gdLst>
                <a:gd name="T0" fmla="*/ 59 w 144"/>
                <a:gd name="T1" fmla="*/ 63 h 139"/>
                <a:gd name="T2" fmla="*/ 79 w 144"/>
                <a:gd name="T3" fmla="*/ 63 h 139"/>
                <a:gd name="T4" fmla="*/ 85 w 144"/>
                <a:gd name="T5" fmla="*/ 61 h 139"/>
                <a:gd name="T6" fmla="*/ 87 w 144"/>
                <a:gd name="T7" fmla="*/ 53 h 139"/>
                <a:gd name="T8" fmla="*/ 83 w 144"/>
                <a:gd name="T9" fmla="*/ 47 h 139"/>
                <a:gd name="T10" fmla="*/ 75 w 144"/>
                <a:gd name="T11" fmla="*/ 45 h 139"/>
                <a:gd name="T12" fmla="*/ 59 w 144"/>
                <a:gd name="T13" fmla="*/ 45 h 139"/>
                <a:gd name="T14" fmla="*/ 73 w 144"/>
                <a:gd name="T15" fmla="*/ 33 h 139"/>
                <a:gd name="T16" fmla="*/ 101 w 144"/>
                <a:gd name="T17" fmla="*/ 41 h 139"/>
                <a:gd name="T18" fmla="*/ 103 w 144"/>
                <a:gd name="T19" fmla="*/ 61 h 139"/>
                <a:gd name="T20" fmla="*/ 99 w 144"/>
                <a:gd name="T21" fmla="*/ 68 h 139"/>
                <a:gd name="T22" fmla="*/ 91 w 144"/>
                <a:gd name="T23" fmla="*/ 74 h 139"/>
                <a:gd name="T24" fmla="*/ 105 w 144"/>
                <a:gd name="T25" fmla="*/ 106 h 139"/>
                <a:gd name="T26" fmla="*/ 67 w 144"/>
                <a:gd name="T27" fmla="*/ 76 h 139"/>
                <a:gd name="T28" fmla="*/ 59 w 144"/>
                <a:gd name="T29" fmla="*/ 106 h 139"/>
                <a:gd name="T30" fmla="*/ 44 w 144"/>
                <a:gd name="T31" fmla="*/ 33 h 139"/>
                <a:gd name="T32" fmla="*/ 51 w 144"/>
                <a:gd name="T33" fmla="*/ 21 h 139"/>
                <a:gd name="T34" fmla="*/ 24 w 144"/>
                <a:gd name="T35" fmla="*/ 49 h 139"/>
                <a:gd name="T36" fmla="*/ 24 w 144"/>
                <a:gd name="T37" fmla="*/ 92 h 139"/>
                <a:gd name="T38" fmla="*/ 51 w 144"/>
                <a:gd name="T39" fmla="*/ 120 h 139"/>
                <a:gd name="T40" fmla="*/ 71 w 144"/>
                <a:gd name="T41" fmla="*/ 124 h 139"/>
                <a:gd name="T42" fmla="*/ 109 w 144"/>
                <a:gd name="T43" fmla="*/ 108 h 139"/>
                <a:gd name="T44" fmla="*/ 122 w 144"/>
                <a:gd name="T45" fmla="*/ 70 h 139"/>
                <a:gd name="T46" fmla="*/ 109 w 144"/>
                <a:gd name="T47" fmla="*/ 31 h 139"/>
                <a:gd name="T48" fmla="*/ 71 w 144"/>
                <a:gd name="T49" fmla="*/ 17 h 139"/>
                <a:gd name="T50" fmla="*/ 95 w 144"/>
                <a:gd name="T51" fmla="*/ 3 h 139"/>
                <a:gd name="T52" fmla="*/ 130 w 144"/>
                <a:gd name="T53" fmla="*/ 27 h 139"/>
                <a:gd name="T54" fmla="*/ 144 w 144"/>
                <a:gd name="T55" fmla="*/ 70 h 139"/>
                <a:gd name="T56" fmla="*/ 130 w 144"/>
                <a:gd name="T57" fmla="*/ 114 h 139"/>
                <a:gd name="T58" fmla="*/ 95 w 144"/>
                <a:gd name="T59" fmla="*/ 135 h 139"/>
                <a:gd name="T60" fmla="*/ 50 w 144"/>
                <a:gd name="T61" fmla="*/ 135 h 139"/>
                <a:gd name="T62" fmla="*/ 14 w 144"/>
                <a:gd name="T63" fmla="*/ 114 h 139"/>
                <a:gd name="T64" fmla="*/ 0 w 144"/>
                <a:gd name="T65" fmla="*/ 70 h 139"/>
                <a:gd name="T66" fmla="*/ 14 w 144"/>
                <a:gd name="T67" fmla="*/ 27 h 139"/>
                <a:gd name="T68" fmla="*/ 50 w 144"/>
                <a:gd name="T69" fmla="*/ 3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4" h="139">
                  <a:moveTo>
                    <a:pt x="59" y="45"/>
                  </a:moveTo>
                  <a:lnTo>
                    <a:pt x="59" y="63"/>
                  </a:lnTo>
                  <a:lnTo>
                    <a:pt x="75" y="63"/>
                  </a:lnTo>
                  <a:lnTo>
                    <a:pt x="79" y="63"/>
                  </a:lnTo>
                  <a:lnTo>
                    <a:pt x="83" y="63"/>
                  </a:lnTo>
                  <a:lnTo>
                    <a:pt x="85" y="61"/>
                  </a:lnTo>
                  <a:lnTo>
                    <a:pt x="87" y="57"/>
                  </a:lnTo>
                  <a:lnTo>
                    <a:pt x="87" y="53"/>
                  </a:lnTo>
                  <a:lnTo>
                    <a:pt x="85" y="49"/>
                  </a:lnTo>
                  <a:lnTo>
                    <a:pt x="83" y="47"/>
                  </a:lnTo>
                  <a:lnTo>
                    <a:pt x="79" y="45"/>
                  </a:lnTo>
                  <a:lnTo>
                    <a:pt x="75" y="45"/>
                  </a:lnTo>
                  <a:lnTo>
                    <a:pt x="71" y="45"/>
                  </a:lnTo>
                  <a:lnTo>
                    <a:pt x="59" y="45"/>
                  </a:lnTo>
                  <a:close/>
                  <a:moveTo>
                    <a:pt x="44" y="33"/>
                  </a:moveTo>
                  <a:lnTo>
                    <a:pt x="73" y="33"/>
                  </a:lnTo>
                  <a:lnTo>
                    <a:pt x="89" y="35"/>
                  </a:lnTo>
                  <a:lnTo>
                    <a:pt x="101" y="41"/>
                  </a:lnTo>
                  <a:lnTo>
                    <a:pt x="105" y="55"/>
                  </a:lnTo>
                  <a:lnTo>
                    <a:pt x="103" y="61"/>
                  </a:lnTo>
                  <a:lnTo>
                    <a:pt x="101" y="67"/>
                  </a:lnTo>
                  <a:lnTo>
                    <a:pt x="99" y="68"/>
                  </a:lnTo>
                  <a:lnTo>
                    <a:pt x="95" y="72"/>
                  </a:lnTo>
                  <a:lnTo>
                    <a:pt x="91" y="74"/>
                  </a:lnTo>
                  <a:lnTo>
                    <a:pt x="85" y="74"/>
                  </a:lnTo>
                  <a:lnTo>
                    <a:pt x="105" y="106"/>
                  </a:lnTo>
                  <a:lnTo>
                    <a:pt x="85" y="106"/>
                  </a:lnTo>
                  <a:lnTo>
                    <a:pt x="67" y="76"/>
                  </a:lnTo>
                  <a:lnTo>
                    <a:pt x="59" y="76"/>
                  </a:lnTo>
                  <a:lnTo>
                    <a:pt x="59" y="106"/>
                  </a:lnTo>
                  <a:lnTo>
                    <a:pt x="44" y="106"/>
                  </a:lnTo>
                  <a:lnTo>
                    <a:pt x="44" y="33"/>
                  </a:lnTo>
                  <a:close/>
                  <a:moveTo>
                    <a:pt x="71" y="17"/>
                  </a:moveTo>
                  <a:lnTo>
                    <a:pt x="51" y="21"/>
                  </a:lnTo>
                  <a:lnTo>
                    <a:pt x="36" y="31"/>
                  </a:lnTo>
                  <a:lnTo>
                    <a:pt x="24" y="49"/>
                  </a:lnTo>
                  <a:lnTo>
                    <a:pt x="20" y="70"/>
                  </a:lnTo>
                  <a:lnTo>
                    <a:pt x="24" y="92"/>
                  </a:lnTo>
                  <a:lnTo>
                    <a:pt x="36" y="108"/>
                  </a:lnTo>
                  <a:lnTo>
                    <a:pt x="51" y="120"/>
                  </a:lnTo>
                  <a:lnTo>
                    <a:pt x="71" y="124"/>
                  </a:lnTo>
                  <a:lnTo>
                    <a:pt x="71" y="124"/>
                  </a:lnTo>
                  <a:lnTo>
                    <a:pt x="91" y="120"/>
                  </a:lnTo>
                  <a:lnTo>
                    <a:pt x="109" y="108"/>
                  </a:lnTo>
                  <a:lnTo>
                    <a:pt x="118" y="92"/>
                  </a:lnTo>
                  <a:lnTo>
                    <a:pt x="122" y="70"/>
                  </a:lnTo>
                  <a:lnTo>
                    <a:pt x="118" y="49"/>
                  </a:lnTo>
                  <a:lnTo>
                    <a:pt x="109" y="31"/>
                  </a:lnTo>
                  <a:lnTo>
                    <a:pt x="91" y="21"/>
                  </a:lnTo>
                  <a:lnTo>
                    <a:pt x="71" y="17"/>
                  </a:lnTo>
                  <a:close/>
                  <a:moveTo>
                    <a:pt x="71" y="0"/>
                  </a:moveTo>
                  <a:lnTo>
                    <a:pt x="95" y="3"/>
                  </a:lnTo>
                  <a:lnTo>
                    <a:pt x="114" y="11"/>
                  </a:lnTo>
                  <a:lnTo>
                    <a:pt x="130" y="27"/>
                  </a:lnTo>
                  <a:lnTo>
                    <a:pt x="140" y="45"/>
                  </a:lnTo>
                  <a:lnTo>
                    <a:pt x="144" y="70"/>
                  </a:lnTo>
                  <a:lnTo>
                    <a:pt x="140" y="94"/>
                  </a:lnTo>
                  <a:lnTo>
                    <a:pt x="130" y="114"/>
                  </a:lnTo>
                  <a:lnTo>
                    <a:pt x="114" y="128"/>
                  </a:lnTo>
                  <a:lnTo>
                    <a:pt x="95" y="135"/>
                  </a:lnTo>
                  <a:lnTo>
                    <a:pt x="71" y="139"/>
                  </a:lnTo>
                  <a:lnTo>
                    <a:pt x="50" y="135"/>
                  </a:lnTo>
                  <a:lnTo>
                    <a:pt x="30" y="128"/>
                  </a:lnTo>
                  <a:lnTo>
                    <a:pt x="14" y="114"/>
                  </a:lnTo>
                  <a:lnTo>
                    <a:pt x="4" y="94"/>
                  </a:lnTo>
                  <a:lnTo>
                    <a:pt x="0" y="70"/>
                  </a:lnTo>
                  <a:lnTo>
                    <a:pt x="4" y="45"/>
                  </a:lnTo>
                  <a:lnTo>
                    <a:pt x="14" y="27"/>
                  </a:lnTo>
                  <a:lnTo>
                    <a:pt x="30" y="11"/>
                  </a:lnTo>
                  <a:lnTo>
                    <a:pt x="50" y="3"/>
                  </a:lnTo>
                  <a:lnTo>
                    <a:pt x="71"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10"/>
            <p:cNvSpPr>
              <a:spLocks noEditPoints="1"/>
            </p:cNvSpPr>
            <p:nvPr/>
          </p:nvSpPr>
          <p:spPr bwMode="auto">
            <a:xfrm>
              <a:off x="10447338" y="3732213"/>
              <a:ext cx="3333750" cy="625475"/>
            </a:xfrm>
            <a:custGeom>
              <a:avLst/>
              <a:gdLst>
                <a:gd name="T0" fmla="*/ 2325 w 4200"/>
                <a:gd name="T1" fmla="*/ 618 h 788"/>
                <a:gd name="T2" fmla="*/ 2465 w 4200"/>
                <a:gd name="T3" fmla="*/ 616 h 788"/>
                <a:gd name="T4" fmla="*/ 2540 w 4200"/>
                <a:gd name="T5" fmla="*/ 597 h 788"/>
                <a:gd name="T6" fmla="*/ 2599 w 4200"/>
                <a:gd name="T7" fmla="*/ 555 h 788"/>
                <a:gd name="T8" fmla="*/ 2635 w 4200"/>
                <a:gd name="T9" fmla="*/ 488 h 788"/>
                <a:gd name="T10" fmla="*/ 2648 w 4200"/>
                <a:gd name="T11" fmla="*/ 396 h 788"/>
                <a:gd name="T12" fmla="*/ 2635 w 4200"/>
                <a:gd name="T13" fmla="*/ 301 h 788"/>
                <a:gd name="T14" fmla="*/ 2599 w 4200"/>
                <a:gd name="T15" fmla="*/ 236 h 788"/>
                <a:gd name="T16" fmla="*/ 2540 w 4200"/>
                <a:gd name="T17" fmla="*/ 193 h 788"/>
                <a:gd name="T18" fmla="*/ 2465 w 4200"/>
                <a:gd name="T19" fmla="*/ 173 h 788"/>
                <a:gd name="T20" fmla="*/ 2325 w 4200"/>
                <a:gd name="T21" fmla="*/ 171 h 788"/>
                <a:gd name="T22" fmla="*/ 3597 w 4200"/>
                <a:gd name="T23" fmla="*/ 512 h 788"/>
                <a:gd name="T24" fmla="*/ 3735 w 4200"/>
                <a:gd name="T25" fmla="*/ 143 h 788"/>
                <a:gd name="T26" fmla="*/ 4200 w 4200"/>
                <a:gd name="T27" fmla="*/ 786 h 788"/>
                <a:gd name="T28" fmla="*/ 3916 w 4200"/>
                <a:gd name="T29" fmla="*/ 648 h 788"/>
                <a:gd name="T30" fmla="*/ 3501 w 4200"/>
                <a:gd name="T31" fmla="*/ 786 h 788"/>
                <a:gd name="T32" fmla="*/ 3592 w 4200"/>
                <a:gd name="T33" fmla="*/ 0 h 788"/>
                <a:gd name="T34" fmla="*/ 2969 w 4200"/>
                <a:gd name="T35" fmla="*/ 0 h 788"/>
                <a:gd name="T36" fmla="*/ 3190 w 4200"/>
                <a:gd name="T37" fmla="*/ 788 h 788"/>
                <a:gd name="T38" fmla="*/ 2969 w 4200"/>
                <a:gd name="T39" fmla="*/ 0 h 788"/>
                <a:gd name="T40" fmla="*/ 2416 w 4200"/>
                <a:gd name="T41" fmla="*/ 0 h 788"/>
                <a:gd name="T42" fmla="*/ 2554 w 4200"/>
                <a:gd name="T43" fmla="*/ 7 h 788"/>
                <a:gd name="T44" fmla="*/ 2666 w 4200"/>
                <a:gd name="T45" fmla="*/ 33 h 788"/>
                <a:gd name="T46" fmla="*/ 2757 w 4200"/>
                <a:gd name="T47" fmla="*/ 90 h 788"/>
                <a:gd name="T48" fmla="*/ 2818 w 4200"/>
                <a:gd name="T49" fmla="*/ 173 h 788"/>
                <a:gd name="T50" fmla="*/ 2853 w 4200"/>
                <a:gd name="T51" fmla="*/ 277 h 788"/>
                <a:gd name="T52" fmla="*/ 2865 w 4200"/>
                <a:gd name="T53" fmla="*/ 402 h 788"/>
                <a:gd name="T54" fmla="*/ 2855 w 4200"/>
                <a:gd name="T55" fmla="*/ 518 h 788"/>
                <a:gd name="T56" fmla="*/ 2828 w 4200"/>
                <a:gd name="T57" fmla="*/ 614 h 788"/>
                <a:gd name="T58" fmla="*/ 2786 w 4200"/>
                <a:gd name="T59" fmla="*/ 683 h 788"/>
                <a:gd name="T60" fmla="*/ 2735 w 4200"/>
                <a:gd name="T61" fmla="*/ 731 h 788"/>
                <a:gd name="T62" fmla="*/ 2672 w 4200"/>
                <a:gd name="T63" fmla="*/ 762 h 788"/>
                <a:gd name="T64" fmla="*/ 2585 w 4200"/>
                <a:gd name="T65" fmla="*/ 780 h 788"/>
                <a:gd name="T66" fmla="*/ 2465 w 4200"/>
                <a:gd name="T67" fmla="*/ 788 h 788"/>
                <a:gd name="T68" fmla="*/ 2105 w 4200"/>
                <a:gd name="T69" fmla="*/ 0 h 788"/>
                <a:gd name="T70" fmla="*/ 1063 w 4200"/>
                <a:gd name="T71" fmla="*/ 0 h 788"/>
                <a:gd name="T72" fmla="*/ 1428 w 4200"/>
                <a:gd name="T73" fmla="*/ 0 h 788"/>
                <a:gd name="T74" fmla="*/ 1398 w 4200"/>
                <a:gd name="T75" fmla="*/ 788 h 788"/>
                <a:gd name="T76" fmla="*/ 825 w 4200"/>
                <a:gd name="T77" fmla="*/ 0 h 788"/>
                <a:gd name="T78" fmla="*/ 1969 w 4200"/>
                <a:gd name="T79" fmla="*/ 0 h 788"/>
                <a:gd name="T80" fmla="*/ 1747 w 4200"/>
                <a:gd name="T81" fmla="*/ 788 h 788"/>
                <a:gd name="T82" fmla="*/ 0 w 4200"/>
                <a:gd name="T83" fmla="*/ 0 h 788"/>
                <a:gd name="T84" fmla="*/ 441 w 4200"/>
                <a:gd name="T85" fmla="*/ 0 h 788"/>
                <a:gd name="T86" fmla="*/ 522 w 4200"/>
                <a:gd name="T87" fmla="*/ 7 h 788"/>
                <a:gd name="T88" fmla="*/ 599 w 4200"/>
                <a:gd name="T89" fmla="*/ 25 h 788"/>
                <a:gd name="T90" fmla="*/ 667 w 4200"/>
                <a:gd name="T91" fmla="*/ 59 h 788"/>
                <a:gd name="T92" fmla="*/ 725 w 4200"/>
                <a:gd name="T93" fmla="*/ 112 h 788"/>
                <a:gd name="T94" fmla="*/ 766 w 4200"/>
                <a:gd name="T95" fmla="*/ 187 h 788"/>
                <a:gd name="T96" fmla="*/ 788 w 4200"/>
                <a:gd name="T97" fmla="*/ 289 h 788"/>
                <a:gd name="T98" fmla="*/ 790 w 4200"/>
                <a:gd name="T99" fmla="*/ 788 h 788"/>
                <a:gd name="T100" fmla="*/ 573 w 4200"/>
                <a:gd name="T101" fmla="*/ 427 h 788"/>
                <a:gd name="T102" fmla="*/ 567 w 4200"/>
                <a:gd name="T103" fmla="*/ 317 h 788"/>
                <a:gd name="T104" fmla="*/ 543 w 4200"/>
                <a:gd name="T105" fmla="*/ 244 h 788"/>
                <a:gd name="T106" fmla="*/ 500 w 4200"/>
                <a:gd name="T107" fmla="*/ 201 h 788"/>
                <a:gd name="T108" fmla="*/ 439 w 4200"/>
                <a:gd name="T109" fmla="*/ 179 h 788"/>
                <a:gd name="T110" fmla="*/ 224 w 4200"/>
                <a:gd name="T111" fmla="*/ 175 h 788"/>
                <a:gd name="T112" fmla="*/ 0 w 4200"/>
                <a:gd name="T113" fmla="*/ 788 h 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200" h="788">
                  <a:moveTo>
                    <a:pt x="2325" y="171"/>
                  </a:moveTo>
                  <a:lnTo>
                    <a:pt x="2325" y="618"/>
                  </a:lnTo>
                  <a:lnTo>
                    <a:pt x="2420" y="618"/>
                  </a:lnTo>
                  <a:lnTo>
                    <a:pt x="2465" y="616"/>
                  </a:lnTo>
                  <a:lnTo>
                    <a:pt x="2505" y="608"/>
                  </a:lnTo>
                  <a:lnTo>
                    <a:pt x="2540" y="597"/>
                  </a:lnTo>
                  <a:lnTo>
                    <a:pt x="2572" y="579"/>
                  </a:lnTo>
                  <a:lnTo>
                    <a:pt x="2599" y="555"/>
                  </a:lnTo>
                  <a:lnTo>
                    <a:pt x="2619" y="526"/>
                  </a:lnTo>
                  <a:lnTo>
                    <a:pt x="2635" y="488"/>
                  </a:lnTo>
                  <a:lnTo>
                    <a:pt x="2644" y="445"/>
                  </a:lnTo>
                  <a:lnTo>
                    <a:pt x="2648" y="396"/>
                  </a:lnTo>
                  <a:lnTo>
                    <a:pt x="2644" y="344"/>
                  </a:lnTo>
                  <a:lnTo>
                    <a:pt x="2635" y="301"/>
                  </a:lnTo>
                  <a:lnTo>
                    <a:pt x="2619" y="266"/>
                  </a:lnTo>
                  <a:lnTo>
                    <a:pt x="2599" y="236"/>
                  </a:lnTo>
                  <a:lnTo>
                    <a:pt x="2572" y="212"/>
                  </a:lnTo>
                  <a:lnTo>
                    <a:pt x="2540" y="193"/>
                  </a:lnTo>
                  <a:lnTo>
                    <a:pt x="2505" y="181"/>
                  </a:lnTo>
                  <a:lnTo>
                    <a:pt x="2465" y="173"/>
                  </a:lnTo>
                  <a:lnTo>
                    <a:pt x="2420" y="171"/>
                  </a:lnTo>
                  <a:lnTo>
                    <a:pt x="2325" y="171"/>
                  </a:lnTo>
                  <a:close/>
                  <a:moveTo>
                    <a:pt x="3735" y="143"/>
                  </a:moveTo>
                  <a:lnTo>
                    <a:pt x="3597" y="512"/>
                  </a:lnTo>
                  <a:lnTo>
                    <a:pt x="3869" y="512"/>
                  </a:lnTo>
                  <a:lnTo>
                    <a:pt x="3735" y="143"/>
                  </a:lnTo>
                  <a:close/>
                  <a:moveTo>
                    <a:pt x="3887" y="0"/>
                  </a:moveTo>
                  <a:lnTo>
                    <a:pt x="4200" y="786"/>
                  </a:lnTo>
                  <a:lnTo>
                    <a:pt x="3962" y="786"/>
                  </a:lnTo>
                  <a:lnTo>
                    <a:pt x="3916" y="648"/>
                  </a:lnTo>
                  <a:lnTo>
                    <a:pt x="3548" y="648"/>
                  </a:lnTo>
                  <a:lnTo>
                    <a:pt x="3501" y="786"/>
                  </a:lnTo>
                  <a:lnTo>
                    <a:pt x="3280" y="786"/>
                  </a:lnTo>
                  <a:lnTo>
                    <a:pt x="3592" y="0"/>
                  </a:lnTo>
                  <a:lnTo>
                    <a:pt x="3887" y="0"/>
                  </a:lnTo>
                  <a:close/>
                  <a:moveTo>
                    <a:pt x="2969" y="0"/>
                  </a:moveTo>
                  <a:lnTo>
                    <a:pt x="3190" y="0"/>
                  </a:lnTo>
                  <a:lnTo>
                    <a:pt x="3190" y="788"/>
                  </a:lnTo>
                  <a:lnTo>
                    <a:pt x="2969" y="788"/>
                  </a:lnTo>
                  <a:lnTo>
                    <a:pt x="2969" y="0"/>
                  </a:lnTo>
                  <a:close/>
                  <a:moveTo>
                    <a:pt x="2105" y="0"/>
                  </a:moveTo>
                  <a:lnTo>
                    <a:pt x="2416" y="0"/>
                  </a:lnTo>
                  <a:lnTo>
                    <a:pt x="2489" y="2"/>
                  </a:lnTo>
                  <a:lnTo>
                    <a:pt x="2554" y="7"/>
                  </a:lnTo>
                  <a:lnTo>
                    <a:pt x="2613" y="17"/>
                  </a:lnTo>
                  <a:lnTo>
                    <a:pt x="2666" y="33"/>
                  </a:lnTo>
                  <a:lnTo>
                    <a:pt x="2713" y="57"/>
                  </a:lnTo>
                  <a:lnTo>
                    <a:pt x="2757" y="90"/>
                  </a:lnTo>
                  <a:lnTo>
                    <a:pt x="2794" y="132"/>
                  </a:lnTo>
                  <a:lnTo>
                    <a:pt x="2818" y="173"/>
                  </a:lnTo>
                  <a:lnTo>
                    <a:pt x="2839" y="222"/>
                  </a:lnTo>
                  <a:lnTo>
                    <a:pt x="2853" y="277"/>
                  </a:lnTo>
                  <a:lnTo>
                    <a:pt x="2863" y="337"/>
                  </a:lnTo>
                  <a:lnTo>
                    <a:pt x="2865" y="402"/>
                  </a:lnTo>
                  <a:lnTo>
                    <a:pt x="2863" y="461"/>
                  </a:lnTo>
                  <a:lnTo>
                    <a:pt x="2855" y="518"/>
                  </a:lnTo>
                  <a:lnTo>
                    <a:pt x="2843" y="569"/>
                  </a:lnTo>
                  <a:lnTo>
                    <a:pt x="2828" y="614"/>
                  </a:lnTo>
                  <a:lnTo>
                    <a:pt x="2810" y="654"/>
                  </a:lnTo>
                  <a:lnTo>
                    <a:pt x="2786" y="683"/>
                  </a:lnTo>
                  <a:lnTo>
                    <a:pt x="2761" y="709"/>
                  </a:lnTo>
                  <a:lnTo>
                    <a:pt x="2735" y="731"/>
                  </a:lnTo>
                  <a:lnTo>
                    <a:pt x="2705" y="748"/>
                  </a:lnTo>
                  <a:lnTo>
                    <a:pt x="2672" y="762"/>
                  </a:lnTo>
                  <a:lnTo>
                    <a:pt x="2633" y="772"/>
                  </a:lnTo>
                  <a:lnTo>
                    <a:pt x="2585" y="780"/>
                  </a:lnTo>
                  <a:lnTo>
                    <a:pt x="2530" y="786"/>
                  </a:lnTo>
                  <a:lnTo>
                    <a:pt x="2465" y="788"/>
                  </a:lnTo>
                  <a:lnTo>
                    <a:pt x="2105" y="788"/>
                  </a:lnTo>
                  <a:lnTo>
                    <a:pt x="2105" y="0"/>
                  </a:lnTo>
                  <a:close/>
                  <a:moveTo>
                    <a:pt x="825" y="0"/>
                  </a:moveTo>
                  <a:lnTo>
                    <a:pt x="1063" y="0"/>
                  </a:lnTo>
                  <a:lnTo>
                    <a:pt x="1240" y="624"/>
                  </a:lnTo>
                  <a:lnTo>
                    <a:pt x="1428" y="0"/>
                  </a:lnTo>
                  <a:lnTo>
                    <a:pt x="1654" y="0"/>
                  </a:lnTo>
                  <a:lnTo>
                    <a:pt x="1398" y="788"/>
                  </a:lnTo>
                  <a:lnTo>
                    <a:pt x="1077" y="788"/>
                  </a:lnTo>
                  <a:lnTo>
                    <a:pt x="825" y="0"/>
                  </a:lnTo>
                  <a:close/>
                  <a:moveTo>
                    <a:pt x="1747" y="0"/>
                  </a:moveTo>
                  <a:lnTo>
                    <a:pt x="1969" y="0"/>
                  </a:lnTo>
                  <a:lnTo>
                    <a:pt x="1969" y="788"/>
                  </a:lnTo>
                  <a:lnTo>
                    <a:pt x="1747" y="788"/>
                  </a:lnTo>
                  <a:lnTo>
                    <a:pt x="1747" y="0"/>
                  </a:lnTo>
                  <a:close/>
                  <a:moveTo>
                    <a:pt x="0" y="0"/>
                  </a:moveTo>
                  <a:lnTo>
                    <a:pt x="400" y="0"/>
                  </a:lnTo>
                  <a:lnTo>
                    <a:pt x="441" y="0"/>
                  </a:lnTo>
                  <a:lnTo>
                    <a:pt x="482" y="2"/>
                  </a:lnTo>
                  <a:lnTo>
                    <a:pt x="522" y="7"/>
                  </a:lnTo>
                  <a:lnTo>
                    <a:pt x="561" y="15"/>
                  </a:lnTo>
                  <a:lnTo>
                    <a:pt x="599" y="25"/>
                  </a:lnTo>
                  <a:lnTo>
                    <a:pt x="634" y="41"/>
                  </a:lnTo>
                  <a:lnTo>
                    <a:pt x="667" y="59"/>
                  </a:lnTo>
                  <a:lnTo>
                    <a:pt x="697" y="82"/>
                  </a:lnTo>
                  <a:lnTo>
                    <a:pt x="725" y="112"/>
                  </a:lnTo>
                  <a:lnTo>
                    <a:pt x="746" y="145"/>
                  </a:lnTo>
                  <a:lnTo>
                    <a:pt x="766" y="187"/>
                  </a:lnTo>
                  <a:lnTo>
                    <a:pt x="780" y="234"/>
                  </a:lnTo>
                  <a:lnTo>
                    <a:pt x="788" y="289"/>
                  </a:lnTo>
                  <a:lnTo>
                    <a:pt x="790" y="352"/>
                  </a:lnTo>
                  <a:lnTo>
                    <a:pt x="790" y="788"/>
                  </a:lnTo>
                  <a:lnTo>
                    <a:pt x="573" y="788"/>
                  </a:lnTo>
                  <a:lnTo>
                    <a:pt x="573" y="427"/>
                  </a:lnTo>
                  <a:lnTo>
                    <a:pt x="571" y="368"/>
                  </a:lnTo>
                  <a:lnTo>
                    <a:pt x="567" y="317"/>
                  </a:lnTo>
                  <a:lnTo>
                    <a:pt x="557" y="277"/>
                  </a:lnTo>
                  <a:lnTo>
                    <a:pt x="543" y="244"/>
                  </a:lnTo>
                  <a:lnTo>
                    <a:pt x="524" y="220"/>
                  </a:lnTo>
                  <a:lnTo>
                    <a:pt x="500" y="201"/>
                  </a:lnTo>
                  <a:lnTo>
                    <a:pt x="473" y="187"/>
                  </a:lnTo>
                  <a:lnTo>
                    <a:pt x="439" y="179"/>
                  </a:lnTo>
                  <a:lnTo>
                    <a:pt x="400" y="175"/>
                  </a:lnTo>
                  <a:lnTo>
                    <a:pt x="224" y="175"/>
                  </a:lnTo>
                  <a:lnTo>
                    <a:pt x="224" y="788"/>
                  </a:lnTo>
                  <a:lnTo>
                    <a:pt x="0" y="788"/>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11"/>
            <p:cNvSpPr>
              <a:spLocks noEditPoints="1"/>
            </p:cNvSpPr>
            <p:nvPr/>
          </p:nvSpPr>
          <p:spPr bwMode="auto">
            <a:xfrm>
              <a:off x="8775700" y="3552825"/>
              <a:ext cx="1436688" cy="952500"/>
            </a:xfrm>
            <a:custGeom>
              <a:avLst/>
              <a:gdLst>
                <a:gd name="T0" fmla="*/ 638 w 1810"/>
                <a:gd name="T1" fmla="*/ 451 h 1200"/>
                <a:gd name="T2" fmla="*/ 516 w 1810"/>
                <a:gd name="T3" fmla="*/ 502 h 1200"/>
                <a:gd name="T4" fmla="*/ 469 w 1810"/>
                <a:gd name="T5" fmla="*/ 546 h 1200"/>
                <a:gd name="T6" fmla="*/ 496 w 1810"/>
                <a:gd name="T7" fmla="*/ 613 h 1200"/>
                <a:gd name="T8" fmla="*/ 595 w 1810"/>
                <a:gd name="T9" fmla="*/ 735 h 1200"/>
                <a:gd name="T10" fmla="*/ 614 w 1810"/>
                <a:gd name="T11" fmla="*/ 851 h 1200"/>
                <a:gd name="T12" fmla="*/ 439 w 1810"/>
                <a:gd name="T13" fmla="*/ 733 h 1200"/>
                <a:gd name="T14" fmla="*/ 349 w 1810"/>
                <a:gd name="T15" fmla="*/ 595 h 1200"/>
                <a:gd name="T16" fmla="*/ 323 w 1810"/>
                <a:gd name="T17" fmla="*/ 530 h 1200"/>
                <a:gd name="T18" fmla="*/ 372 w 1810"/>
                <a:gd name="T19" fmla="*/ 485 h 1200"/>
                <a:gd name="T20" fmla="*/ 516 w 1810"/>
                <a:gd name="T21" fmla="*/ 400 h 1200"/>
                <a:gd name="T22" fmla="*/ 707 w 1810"/>
                <a:gd name="T23" fmla="*/ 248 h 1200"/>
                <a:gd name="T24" fmla="*/ 933 w 1810"/>
                <a:gd name="T25" fmla="*/ 296 h 1200"/>
                <a:gd name="T26" fmla="*/ 1097 w 1810"/>
                <a:gd name="T27" fmla="*/ 400 h 1200"/>
                <a:gd name="T28" fmla="*/ 1185 w 1810"/>
                <a:gd name="T29" fmla="*/ 489 h 1200"/>
                <a:gd name="T30" fmla="*/ 1185 w 1810"/>
                <a:gd name="T31" fmla="*/ 518 h 1200"/>
                <a:gd name="T32" fmla="*/ 1097 w 1810"/>
                <a:gd name="T33" fmla="*/ 617 h 1200"/>
                <a:gd name="T34" fmla="*/ 947 w 1810"/>
                <a:gd name="T35" fmla="*/ 737 h 1200"/>
                <a:gd name="T36" fmla="*/ 762 w 1810"/>
                <a:gd name="T37" fmla="*/ 794 h 1200"/>
                <a:gd name="T38" fmla="*/ 715 w 1810"/>
                <a:gd name="T39" fmla="*/ 459 h 1200"/>
                <a:gd name="T40" fmla="*/ 817 w 1810"/>
                <a:gd name="T41" fmla="*/ 528 h 1200"/>
                <a:gd name="T42" fmla="*/ 1038 w 1810"/>
                <a:gd name="T43" fmla="*/ 502 h 1200"/>
                <a:gd name="T44" fmla="*/ 985 w 1810"/>
                <a:gd name="T45" fmla="*/ 451 h 1200"/>
                <a:gd name="T46" fmla="*/ 839 w 1810"/>
                <a:gd name="T47" fmla="*/ 370 h 1200"/>
                <a:gd name="T48" fmla="*/ 675 w 1810"/>
                <a:gd name="T49" fmla="*/ 250 h 1200"/>
                <a:gd name="T50" fmla="*/ 603 w 1810"/>
                <a:gd name="T51" fmla="*/ 260 h 1200"/>
                <a:gd name="T52" fmla="*/ 370 w 1810"/>
                <a:gd name="T53" fmla="*/ 349 h 1200"/>
                <a:gd name="T54" fmla="*/ 232 w 1810"/>
                <a:gd name="T55" fmla="*/ 461 h 1200"/>
                <a:gd name="T56" fmla="*/ 185 w 1810"/>
                <a:gd name="T57" fmla="*/ 516 h 1200"/>
                <a:gd name="T58" fmla="*/ 211 w 1810"/>
                <a:gd name="T59" fmla="*/ 581 h 1200"/>
                <a:gd name="T60" fmla="*/ 293 w 1810"/>
                <a:gd name="T61" fmla="*/ 723 h 1200"/>
                <a:gd name="T62" fmla="*/ 445 w 1810"/>
                <a:gd name="T63" fmla="*/ 877 h 1200"/>
                <a:gd name="T64" fmla="*/ 675 w 1810"/>
                <a:gd name="T65" fmla="*/ 966 h 1200"/>
                <a:gd name="T66" fmla="*/ 453 w 1810"/>
                <a:gd name="T67" fmla="*/ 1001 h 1200"/>
                <a:gd name="T68" fmla="*/ 232 w 1810"/>
                <a:gd name="T69" fmla="*/ 849 h 1200"/>
                <a:gd name="T70" fmla="*/ 89 w 1810"/>
                <a:gd name="T71" fmla="*/ 674 h 1200"/>
                <a:gd name="T72" fmla="*/ 16 w 1810"/>
                <a:gd name="T73" fmla="*/ 536 h 1200"/>
                <a:gd name="T74" fmla="*/ 4 w 1810"/>
                <a:gd name="T75" fmla="*/ 495 h 1200"/>
                <a:gd name="T76" fmla="*/ 85 w 1810"/>
                <a:gd name="T77" fmla="*/ 426 h 1200"/>
                <a:gd name="T78" fmla="*/ 250 w 1810"/>
                <a:gd name="T79" fmla="*/ 311 h 1200"/>
                <a:gd name="T80" fmla="*/ 478 w 1810"/>
                <a:gd name="T81" fmla="*/ 205 h 1200"/>
                <a:gd name="T82" fmla="*/ 675 w 1810"/>
                <a:gd name="T83" fmla="*/ 0 h 1200"/>
                <a:gd name="T84" fmla="*/ 675 w 1810"/>
                <a:gd name="T85" fmla="*/ 1058 h 1200"/>
                <a:gd name="T86" fmla="*/ 977 w 1810"/>
                <a:gd name="T87" fmla="*/ 1038 h 1200"/>
                <a:gd name="T88" fmla="*/ 1321 w 1810"/>
                <a:gd name="T89" fmla="*/ 946 h 1200"/>
                <a:gd name="T90" fmla="*/ 1619 w 1810"/>
                <a:gd name="T91" fmla="*/ 802 h 1200"/>
                <a:gd name="T92" fmla="*/ 1605 w 1810"/>
                <a:gd name="T93" fmla="*/ 717 h 1200"/>
                <a:gd name="T94" fmla="*/ 1485 w 1810"/>
                <a:gd name="T95" fmla="*/ 648 h 1200"/>
                <a:gd name="T96" fmla="*/ 1276 w 1810"/>
                <a:gd name="T97" fmla="*/ 788 h 1200"/>
                <a:gd name="T98" fmla="*/ 992 w 1810"/>
                <a:gd name="T99" fmla="*/ 932 h 1200"/>
                <a:gd name="T100" fmla="*/ 709 w 1810"/>
                <a:gd name="T101" fmla="*/ 969 h 1200"/>
                <a:gd name="T102" fmla="*/ 758 w 1810"/>
                <a:gd name="T103" fmla="*/ 873 h 1200"/>
                <a:gd name="T104" fmla="*/ 979 w 1810"/>
                <a:gd name="T105" fmla="*/ 820 h 1200"/>
                <a:gd name="T106" fmla="*/ 1172 w 1810"/>
                <a:gd name="T107" fmla="*/ 701 h 1200"/>
                <a:gd name="T108" fmla="*/ 1315 w 1810"/>
                <a:gd name="T109" fmla="*/ 577 h 1200"/>
                <a:gd name="T110" fmla="*/ 1384 w 1810"/>
                <a:gd name="T111" fmla="*/ 502 h 1200"/>
                <a:gd name="T112" fmla="*/ 1359 w 1810"/>
                <a:gd name="T113" fmla="*/ 465 h 1200"/>
                <a:gd name="T114" fmla="*/ 1242 w 1810"/>
                <a:gd name="T115" fmla="*/ 357 h 1200"/>
                <a:gd name="T116" fmla="*/ 1048 w 1810"/>
                <a:gd name="T117" fmla="*/ 233 h 1200"/>
                <a:gd name="T118" fmla="*/ 782 w 1810"/>
                <a:gd name="T119" fmla="*/ 162 h 1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810" h="1200">
                  <a:moveTo>
                    <a:pt x="675" y="359"/>
                  </a:moveTo>
                  <a:lnTo>
                    <a:pt x="675" y="451"/>
                  </a:lnTo>
                  <a:lnTo>
                    <a:pt x="675" y="451"/>
                  </a:lnTo>
                  <a:lnTo>
                    <a:pt x="638" y="451"/>
                  </a:lnTo>
                  <a:lnTo>
                    <a:pt x="603" y="459"/>
                  </a:lnTo>
                  <a:lnTo>
                    <a:pt x="571" y="471"/>
                  </a:lnTo>
                  <a:lnTo>
                    <a:pt x="542" y="485"/>
                  </a:lnTo>
                  <a:lnTo>
                    <a:pt x="516" y="502"/>
                  </a:lnTo>
                  <a:lnTo>
                    <a:pt x="496" y="518"/>
                  </a:lnTo>
                  <a:lnTo>
                    <a:pt x="482" y="532"/>
                  </a:lnTo>
                  <a:lnTo>
                    <a:pt x="473" y="542"/>
                  </a:lnTo>
                  <a:lnTo>
                    <a:pt x="469" y="546"/>
                  </a:lnTo>
                  <a:lnTo>
                    <a:pt x="471" y="552"/>
                  </a:lnTo>
                  <a:lnTo>
                    <a:pt x="477" y="566"/>
                  </a:lnTo>
                  <a:lnTo>
                    <a:pt x="484" y="587"/>
                  </a:lnTo>
                  <a:lnTo>
                    <a:pt x="496" y="613"/>
                  </a:lnTo>
                  <a:lnTo>
                    <a:pt x="514" y="644"/>
                  </a:lnTo>
                  <a:lnTo>
                    <a:pt x="536" y="676"/>
                  </a:lnTo>
                  <a:lnTo>
                    <a:pt x="561" y="707"/>
                  </a:lnTo>
                  <a:lnTo>
                    <a:pt x="595" y="735"/>
                  </a:lnTo>
                  <a:lnTo>
                    <a:pt x="632" y="761"/>
                  </a:lnTo>
                  <a:lnTo>
                    <a:pt x="675" y="780"/>
                  </a:lnTo>
                  <a:lnTo>
                    <a:pt x="675" y="865"/>
                  </a:lnTo>
                  <a:lnTo>
                    <a:pt x="614" y="851"/>
                  </a:lnTo>
                  <a:lnTo>
                    <a:pt x="561" y="828"/>
                  </a:lnTo>
                  <a:lnTo>
                    <a:pt x="514" y="800"/>
                  </a:lnTo>
                  <a:lnTo>
                    <a:pt x="473" y="768"/>
                  </a:lnTo>
                  <a:lnTo>
                    <a:pt x="439" y="733"/>
                  </a:lnTo>
                  <a:lnTo>
                    <a:pt x="408" y="698"/>
                  </a:lnTo>
                  <a:lnTo>
                    <a:pt x="384" y="660"/>
                  </a:lnTo>
                  <a:lnTo>
                    <a:pt x="364" y="627"/>
                  </a:lnTo>
                  <a:lnTo>
                    <a:pt x="349" y="595"/>
                  </a:lnTo>
                  <a:lnTo>
                    <a:pt x="337" y="569"/>
                  </a:lnTo>
                  <a:lnTo>
                    <a:pt x="329" y="548"/>
                  </a:lnTo>
                  <a:lnTo>
                    <a:pt x="325" y="534"/>
                  </a:lnTo>
                  <a:lnTo>
                    <a:pt x="323" y="530"/>
                  </a:lnTo>
                  <a:lnTo>
                    <a:pt x="325" y="526"/>
                  </a:lnTo>
                  <a:lnTo>
                    <a:pt x="335" y="516"/>
                  </a:lnTo>
                  <a:lnTo>
                    <a:pt x="350" y="502"/>
                  </a:lnTo>
                  <a:lnTo>
                    <a:pt x="372" y="485"/>
                  </a:lnTo>
                  <a:lnTo>
                    <a:pt x="400" y="463"/>
                  </a:lnTo>
                  <a:lnTo>
                    <a:pt x="433" y="441"/>
                  </a:lnTo>
                  <a:lnTo>
                    <a:pt x="473" y="420"/>
                  </a:lnTo>
                  <a:lnTo>
                    <a:pt x="516" y="400"/>
                  </a:lnTo>
                  <a:lnTo>
                    <a:pt x="565" y="382"/>
                  </a:lnTo>
                  <a:lnTo>
                    <a:pt x="618" y="368"/>
                  </a:lnTo>
                  <a:lnTo>
                    <a:pt x="675" y="359"/>
                  </a:lnTo>
                  <a:close/>
                  <a:moveTo>
                    <a:pt x="707" y="248"/>
                  </a:moveTo>
                  <a:lnTo>
                    <a:pt x="770" y="250"/>
                  </a:lnTo>
                  <a:lnTo>
                    <a:pt x="827" y="260"/>
                  </a:lnTo>
                  <a:lnTo>
                    <a:pt x="882" y="274"/>
                  </a:lnTo>
                  <a:lnTo>
                    <a:pt x="933" y="296"/>
                  </a:lnTo>
                  <a:lnTo>
                    <a:pt x="981" y="319"/>
                  </a:lnTo>
                  <a:lnTo>
                    <a:pt x="1024" y="345"/>
                  </a:lnTo>
                  <a:lnTo>
                    <a:pt x="1063" y="372"/>
                  </a:lnTo>
                  <a:lnTo>
                    <a:pt x="1097" y="400"/>
                  </a:lnTo>
                  <a:lnTo>
                    <a:pt x="1126" y="426"/>
                  </a:lnTo>
                  <a:lnTo>
                    <a:pt x="1152" y="451"/>
                  </a:lnTo>
                  <a:lnTo>
                    <a:pt x="1172" y="471"/>
                  </a:lnTo>
                  <a:lnTo>
                    <a:pt x="1185" y="489"/>
                  </a:lnTo>
                  <a:lnTo>
                    <a:pt x="1195" y="499"/>
                  </a:lnTo>
                  <a:lnTo>
                    <a:pt x="1197" y="502"/>
                  </a:lnTo>
                  <a:lnTo>
                    <a:pt x="1193" y="506"/>
                  </a:lnTo>
                  <a:lnTo>
                    <a:pt x="1185" y="518"/>
                  </a:lnTo>
                  <a:lnTo>
                    <a:pt x="1170" y="538"/>
                  </a:lnTo>
                  <a:lnTo>
                    <a:pt x="1150" y="562"/>
                  </a:lnTo>
                  <a:lnTo>
                    <a:pt x="1126" y="587"/>
                  </a:lnTo>
                  <a:lnTo>
                    <a:pt x="1097" y="617"/>
                  </a:lnTo>
                  <a:lnTo>
                    <a:pt x="1065" y="648"/>
                  </a:lnTo>
                  <a:lnTo>
                    <a:pt x="1028" y="680"/>
                  </a:lnTo>
                  <a:lnTo>
                    <a:pt x="988" y="709"/>
                  </a:lnTo>
                  <a:lnTo>
                    <a:pt x="947" y="737"/>
                  </a:lnTo>
                  <a:lnTo>
                    <a:pt x="904" y="761"/>
                  </a:lnTo>
                  <a:lnTo>
                    <a:pt x="859" y="778"/>
                  </a:lnTo>
                  <a:lnTo>
                    <a:pt x="811" y="790"/>
                  </a:lnTo>
                  <a:lnTo>
                    <a:pt x="762" y="794"/>
                  </a:lnTo>
                  <a:lnTo>
                    <a:pt x="717" y="790"/>
                  </a:lnTo>
                  <a:lnTo>
                    <a:pt x="675" y="780"/>
                  </a:lnTo>
                  <a:lnTo>
                    <a:pt x="675" y="451"/>
                  </a:lnTo>
                  <a:lnTo>
                    <a:pt x="715" y="459"/>
                  </a:lnTo>
                  <a:lnTo>
                    <a:pt x="746" y="469"/>
                  </a:lnTo>
                  <a:lnTo>
                    <a:pt x="774" y="485"/>
                  </a:lnTo>
                  <a:lnTo>
                    <a:pt x="796" y="504"/>
                  </a:lnTo>
                  <a:lnTo>
                    <a:pt x="817" y="528"/>
                  </a:lnTo>
                  <a:lnTo>
                    <a:pt x="837" y="558"/>
                  </a:lnTo>
                  <a:lnTo>
                    <a:pt x="859" y="591"/>
                  </a:lnTo>
                  <a:lnTo>
                    <a:pt x="882" y="633"/>
                  </a:lnTo>
                  <a:lnTo>
                    <a:pt x="1038" y="502"/>
                  </a:lnTo>
                  <a:lnTo>
                    <a:pt x="1034" y="499"/>
                  </a:lnTo>
                  <a:lnTo>
                    <a:pt x="1024" y="487"/>
                  </a:lnTo>
                  <a:lnTo>
                    <a:pt x="1008" y="471"/>
                  </a:lnTo>
                  <a:lnTo>
                    <a:pt x="985" y="451"/>
                  </a:lnTo>
                  <a:lnTo>
                    <a:pt x="957" y="430"/>
                  </a:lnTo>
                  <a:lnTo>
                    <a:pt x="924" y="406"/>
                  </a:lnTo>
                  <a:lnTo>
                    <a:pt x="884" y="386"/>
                  </a:lnTo>
                  <a:lnTo>
                    <a:pt x="839" y="370"/>
                  </a:lnTo>
                  <a:lnTo>
                    <a:pt x="790" y="359"/>
                  </a:lnTo>
                  <a:lnTo>
                    <a:pt x="734" y="355"/>
                  </a:lnTo>
                  <a:lnTo>
                    <a:pt x="675" y="359"/>
                  </a:lnTo>
                  <a:lnTo>
                    <a:pt x="675" y="250"/>
                  </a:lnTo>
                  <a:lnTo>
                    <a:pt x="707" y="248"/>
                  </a:lnTo>
                  <a:close/>
                  <a:moveTo>
                    <a:pt x="675" y="162"/>
                  </a:moveTo>
                  <a:lnTo>
                    <a:pt x="675" y="250"/>
                  </a:lnTo>
                  <a:lnTo>
                    <a:pt x="603" y="260"/>
                  </a:lnTo>
                  <a:lnTo>
                    <a:pt x="536" y="276"/>
                  </a:lnTo>
                  <a:lnTo>
                    <a:pt x="475" y="296"/>
                  </a:lnTo>
                  <a:lnTo>
                    <a:pt x="419" y="321"/>
                  </a:lnTo>
                  <a:lnTo>
                    <a:pt x="370" y="349"/>
                  </a:lnTo>
                  <a:lnTo>
                    <a:pt x="327" y="378"/>
                  </a:lnTo>
                  <a:lnTo>
                    <a:pt x="289" y="408"/>
                  </a:lnTo>
                  <a:lnTo>
                    <a:pt x="258" y="435"/>
                  </a:lnTo>
                  <a:lnTo>
                    <a:pt x="232" y="461"/>
                  </a:lnTo>
                  <a:lnTo>
                    <a:pt x="211" y="483"/>
                  </a:lnTo>
                  <a:lnTo>
                    <a:pt x="197" y="500"/>
                  </a:lnTo>
                  <a:lnTo>
                    <a:pt x="187" y="512"/>
                  </a:lnTo>
                  <a:lnTo>
                    <a:pt x="185" y="516"/>
                  </a:lnTo>
                  <a:lnTo>
                    <a:pt x="187" y="522"/>
                  </a:lnTo>
                  <a:lnTo>
                    <a:pt x="191" y="534"/>
                  </a:lnTo>
                  <a:lnTo>
                    <a:pt x="199" y="554"/>
                  </a:lnTo>
                  <a:lnTo>
                    <a:pt x="211" y="581"/>
                  </a:lnTo>
                  <a:lnTo>
                    <a:pt x="224" y="611"/>
                  </a:lnTo>
                  <a:lnTo>
                    <a:pt x="244" y="646"/>
                  </a:lnTo>
                  <a:lnTo>
                    <a:pt x="266" y="684"/>
                  </a:lnTo>
                  <a:lnTo>
                    <a:pt x="293" y="723"/>
                  </a:lnTo>
                  <a:lnTo>
                    <a:pt x="325" y="765"/>
                  </a:lnTo>
                  <a:lnTo>
                    <a:pt x="360" y="804"/>
                  </a:lnTo>
                  <a:lnTo>
                    <a:pt x="400" y="841"/>
                  </a:lnTo>
                  <a:lnTo>
                    <a:pt x="445" y="877"/>
                  </a:lnTo>
                  <a:lnTo>
                    <a:pt x="494" y="906"/>
                  </a:lnTo>
                  <a:lnTo>
                    <a:pt x="549" y="934"/>
                  </a:lnTo>
                  <a:lnTo>
                    <a:pt x="610" y="954"/>
                  </a:lnTo>
                  <a:lnTo>
                    <a:pt x="675" y="966"/>
                  </a:lnTo>
                  <a:lnTo>
                    <a:pt x="675" y="1058"/>
                  </a:lnTo>
                  <a:lnTo>
                    <a:pt x="595" y="1046"/>
                  </a:lnTo>
                  <a:lnTo>
                    <a:pt x="522" y="1027"/>
                  </a:lnTo>
                  <a:lnTo>
                    <a:pt x="453" y="1001"/>
                  </a:lnTo>
                  <a:lnTo>
                    <a:pt x="390" y="969"/>
                  </a:lnTo>
                  <a:lnTo>
                    <a:pt x="331" y="932"/>
                  </a:lnTo>
                  <a:lnTo>
                    <a:pt x="280" y="893"/>
                  </a:lnTo>
                  <a:lnTo>
                    <a:pt x="232" y="849"/>
                  </a:lnTo>
                  <a:lnTo>
                    <a:pt x="189" y="806"/>
                  </a:lnTo>
                  <a:lnTo>
                    <a:pt x="152" y="761"/>
                  </a:lnTo>
                  <a:lnTo>
                    <a:pt x="118" y="717"/>
                  </a:lnTo>
                  <a:lnTo>
                    <a:pt x="89" y="674"/>
                  </a:lnTo>
                  <a:lnTo>
                    <a:pt x="65" y="633"/>
                  </a:lnTo>
                  <a:lnTo>
                    <a:pt x="43" y="597"/>
                  </a:lnTo>
                  <a:lnTo>
                    <a:pt x="28" y="564"/>
                  </a:lnTo>
                  <a:lnTo>
                    <a:pt x="16" y="536"/>
                  </a:lnTo>
                  <a:lnTo>
                    <a:pt x="6" y="516"/>
                  </a:lnTo>
                  <a:lnTo>
                    <a:pt x="2" y="502"/>
                  </a:lnTo>
                  <a:lnTo>
                    <a:pt x="0" y="499"/>
                  </a:lnTo>
                  <a:lnTo>
                    <a:pt x="4" y="495"/>
                  </a:lnTo>
                  <a:lnTo>
                    <a:pt x="14" y="485"/>
                  </a:lnTo>
                  <a:lnTo>
                    <a:pt x="32" y="469"/>
                  </a:lnTo>
                  <a:lnTo>
                    <a:pt x="55" y="449"/>
                  </a:lnTo>
                  <a:lnTo>
                    <a:pt x="85" y="426"/>
                  </a:lnTo>
                  <a:lnTo>
                    <a:pt x="118" y="400"/>
                  </a:lnTo>
                  <a:lnTo>
                    <a:pt x="158" y="370"/>
                  </a:lnTo>
                  <a:lnTo>
                    <a:pt x="203" y="341"/>
                  </a:lnTo>
                  <a:lnTo>
                    <a:pt x="250" y="311"/>
                  </a:lnTo>
                  <a:lnTo>
                    <a:pt x="303" y="282"/>
                  </a:lnTo>
                  <a:lnTo>
                    <a:pt x="358" y="252"/>
                  </a:lnTo>
                  <a:lnTo>
                    <a:pt x="417" y="227"/>
                  </a:lnTo>
                  <a:lnTo>
                    <a:pt x="478" y="205"/>
                  </a:lnTo>
                  <a:lnTo>
                    <a:pt x="542" y="185"/>
                  </a:lnTo>
                  <a:lnTo>
                    <a:pt x="608" y="171"/>
                  </a:lnTo>
                  <a:lnTo>
                    <a:pt x="675" y="162"/>
                  </a:lnTo>
                  <a:close/>
                  <a:moveTo>
                    <a:pt x="675" y="0"/>
                  </a:moveTo>
                  <a:lnTo>
                    <a:pt x="1810" y="0"/>
                  </a:lnTo>
                  <a:lnTo>
                    <a:pt x="1810" y="1200"/>
                  </a:lnTo>
                  <a:lnTo>
                    <a:pt x="675" y="1200"/>
                  </a:lnTo>
                  <a:lnTo>
                    <a:pt x="675" y="1058"/>
                  </a:lnTo>
                  <a:lnTo>
                    <a:pt x="748" y="1062"/>
                  </a:lnTo>
                  <a:lnTo>
                    <a:pt x="819" y="1060"/>
                  </a:lnTo>
                  <a:lnTo>
                    <a:pt x="894" y="1052"/>
                  </a:lnTo>
                  <a:lnTo>
                    <a:pt x="977" y="1038"/>
                  </a:lnTo>
                  <a:lnTo>
                    <a:pt x="1061" y="1021"/>
                  </a:lnTo>
                  <a:lnTo>
                    <a:pt x="1148" y="1001"/>
                  </a:lnTo>
                  <a:lnTo>
                    <a:pt x="1235" y="975"/>
                  </a:lnTo>
                  <a:lnTo>
                    <a:pt x="1321" y="946"/>
                  </a:lnTo>
                  <a:lnTo>
                    <a:pt x="1404" y="914"/>
                  </a:lnTo>
                  <a:lnTo>
                    <a:pt x="1483" y="879"/>
                  </a:lnTo>
                  <a:lnTo>
                    <a:pt x="1554" y="841"/>
                  </a:lnTo>
                  <a:lnTo>
                    <a:pt x="1619" y="802"/>
                  </a:lnTo>
                  <a:lnTo>
                    <a:pt x="1674" y="763"/>
                  </a:lnTo>
                  <a:lnTo>
                    <a:pt x="1658" y="749"/>
                  </a:lnTo>
                  <a:lnTo>
                    <a:pt x="1634" y="733"/>
                  </a:lnTo>
                  <a:lnTo>
                    <a:pt x="1605" y="717"/>
                  </a:lnTo>
                  <a:lnTo>
                    <a:pt x="1573" y="700"/>
                  </a:lnTo>
                  <a:lnTo>
                    <a:pt x="1540" y="682"/>
                  </a:lnTo>
                  <a:lnTo>
                    <a:pt x="1510" y="664"/>
                  </a:lnTo>
                  <a:lnTo>
                    <a:pt x="1485" y="648"/>
                  </a:lnTo>
                  <a:lnTo>
                    <a:pt x="1467" y="636"/>
                  </a:lnTo>
                  <a:lnTo>
                    <a:pt x="1404" y="690"/>
                  </a:lnTo>
                  <a:lnTo>
                    <a:pt x="1341" y="741"/>
                  </a:lnTo>
                  <a:lnTo>
                    <a:pt x="1276" y="788"/>
                  </a:lnTo>
                  <a:lnTo>
                    <a:pt x="1209" y="832"/>
                  </a:lnTo>
                  <a:lnTo>
                    <a:pt x="1140" y="871"/>
                  </a:lnTo>
                  <a:lnTo>
                    <a:pt x="1067" y="904"/>
                  </a:lnTo>
                  <a:lnTo>
                    <a:pt x="992" y="932"/>
                  </a:lnTo>
                  <a:lnTo>
                    <a:pt x="914" y="954"/>
                  </a:lnTo>
                  <a:lnTo>
                    <a:pt x="831" y="966"/>
                  </a:lnTo>
                  <a:lnTo>
                    <a:pt x="744" y="969"/>
                  </a:lnTo>
                  <a:lnTo>
                    <a:pt x="709" y="969"/>
                  </a:lnTo>
                  <a:lnTo>
                    <a:pt x="675" y="966"/>
                  </a:lnTo>
                  <a:lnTo>
                    <a:pt x="675" y="865"/>
                  </a:lnTo>
                  <a:lnTo>
                    <a:pt x="715" y="871"/>
                  </a:lnTo>
                  <a:lnTo>
                    <a:pt x="758" y="873"/>
                  </a:lnTo>
                  <a:lnTo>
                    <a:pt x="815" y="869"/>
                  </a:lnTo>
                  <a:lnTo>
                    <a:pt x="870" y="859"/>
                  </a:lnTo>
                  <a:lnTo>
                    <a:pt x="925" y="841"/>
                  </a:lnTo>
                  <a:lnTo>
                    <a:pt x="979" y="820"/>
                  </a:lnTo>
                  <a:lnTo>
                    <a:pt x="1030" y="794"/>
                  </a:lnTo>
                  <a:lnTo>
                    <a:pt x="1079" y="767"/>
                  </a:lnTo>
                  <a:lnTo>
                    <a:pt x="1126" y="735"/>
                  </a:lnTo>
                  <a:lnTo>
                    <a:pt x="1172" y="701"/>
                  </a:lnTo>
                  <a:lnTo>
                    <a:pt x="1213" y="670"/>
                  </a:lnTo>
                  <a:lnTo>
                    <a:pt x="1250" y="636"/>
                  </a:lnTo>
                  <a:lnTo>
                    <a:pt x="1284" y="605"/>
                  </a:lnTo>
                  <a:lnTo>
                    <a:pt x="1315" y="577"/>
                  </a:lnTo>
                  <a:lnTo>
                    <a:pt x="1339" y="550"/>
                  </a:lnTo>
                  <a:lnTo>
                    <a:pt x="1361" y="530"/>
                  </a:lnTo>
                  <a:lnTo>
                    <a:pt x="1374" y="512"/>
                  </a:lnTo>
                  <a:lnTo>
                    <a:pt x="1384" y="502"/>
                  </a:lnTo>
                  <a:lnTo>
                    <a:pt x="1386" y="499"/>
                  </a:lnTo>
                  <a:lnTo>
                    <a:pt x="1384" y="495"/>
                  </a:lnTo>
                  <a:lnTo>
                    <a:pt x="1374" y="483"/>
                  </a:lnTo>
                  <a:lnTo>
                    <a:pt x="1359" y="465"/>
                  </a:lnTo>
                  <a:lnTo>
                    <a:pt x="1339" y="443"/>
                  </a:lnTo>
                  <a:lnTo>
                    <a:pt x="1311" y="418"/>
                  </a:lnTo>
                  <a:lnTo>
                    <a:pt x="1280" y="388"/>
                  </a:lnTo>
                  <a:lnTo>
                    <a:pt x="1242" y="357"/>
                  </a:lnTo>
                  <a:lnTo>
                    <a:pt x="1201" y="325"/>
                  </a:lnTo>
                  <a:lnTo>
                    <a:pt x="1154" y="292"/>
                  </a:lnTo>
                  <a:lnTo>
                    <a:pt x="1103" y="262"/>
                  </a:lnTo>
                  <a:lnTo>
                    <a:pt x="1048" y="233"/>
                  </a:lnTo>
                  <a:lnTo>
                    <a:pt x="987" y="207"/>
                  </a:lnTo>
                  <a:lnTo>
                    <a:pt x="924" y="187"/>
                  </a:lnTo>
                  <a:lnTo>
                    <a:pt x="855" y="171"/>
                  </a:lnTo>
                  <a:lnTo>
                    <a:pt x="782" y="162"/>
                  </a:lnTo>
                  <a:lnTo>
                    <a:pt x="707" y="160"/>
                  </a:lnTo>
                  <a:lnTo>
                    <a:pt x="675" y="162"/>
                  </a:lnTo>
                  <a:lnTo>
                    <a:pt x="675" y="0"/>
                  </a:lnTo>
                  <a:close/>
                </a:path>
              </a:pathLst>
            </a:custGeom>
            <a:solidFill>
              <a:srgbClr val="76B9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54671207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100" kern="1200">
        <a:solidFill>
          <a:schemeClr val="tx1"/>
        </a:solidFill>
        <a:latin typeface="Trebuchet MS" pitchFamily="34" charset="0"/>
        <a:ea typeface="+mn-ea"/>
        <a:cs typeface="+mn-cs"/>
      </a:defRPr>
    </a:lvl1pPr>
    <a:lvl2pPr marL="457200" algn="l" rtl="0" eaLnBrk="0" fontAlgn="base" hangingPunct="0">
      <a:spcBef>
        <a:spcPct val="30000"/>
      </a:spcBef>
      <a:spcAft>
        <a:spcPct val="0"/>
      </a:spcAft>
      <a:defRPr sz="1100" kern="1200">
        <a:solidFill>
          <a:schemeClr val="tx1"/>
        </a:solidFill>
        <a:latin typeface="Trebuchet MS" pitchFamily="34" charset="0"/>
        <a:ea typeface="+mn-ea"/>
        <a:cs typeface="+mn-cs"/>
      </a:defRPr>
    </a:lvl2pPr>
    <a:lvl3pPr marL="914400" algn="l" rtl="0" eaLnBrk="0" fontAlgn="base" hangingPunct="0">
      <a:spcBef>
        <a:spcPct val="30000"/>
      </a:spcBef>
      <a:spcAft>
        <a:spcPct val="0"/>
      </a:spcAft>
      <a:defRPr sz="1100" kern="1200">
        <a:solidFill>
          <a:schemeClr val="tx1"/>
        </a:solidFill>
        <a:latin typeface="Trebuchet MS" pitchFamily="34" charset="0"/>
        <a:ea typeface="+mn-ea"/>
        <a:cs typeface="+mn-cs"/>
      </a:defRPr>
    </a:lvl3pPr>
    <a:lvl4pPr marL="1371600" algn="l" rtl="0" eaLnBrk="0" fontAlgn="base" hangingPunct="0">
      <a:spcBef>
        <a:spcPct val="30000"/>
      </a:spcBef>
      <a:spcAft>
        <a:spcPct val="0"/>
      </a:spcAft>
      <a:defRPr sz="1100" kern="1200">
        <a:solidFill>
          <a:schemeClr val="tx1"/>
        </a:solidFill>
        <a:latin typeface="Trebuchet MS" pitchFamily="34" charset="0"/>
        <a:ea typeface="+mn-ea"/>
        <a:cs typeface="+mn-cs"/>
      </a:defRPr>
    </a:lvl4pPr>
    <a:lvl5pPr marL="1828800" algn="l" rtl="0" eaLnBrk="0" fontAlgn="base" hangingPunct="0">
      <a:spcBef>
        <a:spcPct val="30000"/>
      </a:spcBef>
      <a:spcAft>
        <a:spcPct val="0"/>
      </a:spcAft>
      <a:defRPr sz="1100" kern="1200">
        <a:solidFill>
          <a:schemeClr val="tx1"/>
        </a:solidFill>
        <a:latin typeface="Trebuchet MS"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docs.opencv.org/master/d9/dab/tutorial_homography.html"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www.handspeak.com/learn/index.php?id=98"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solidFill>
                  <a:prstClr val="black"/>
                </a:solidFill>
              </a:rPr>
              <a:pPr>
                <a:defRPr/>
              </a:pPr>
              <a:t>1</a:t>
            </a:fld>
            <a:endParaRPr lang="en-US" dirty="0">
              <a:solidFill>
                <a:prstClr val="black"/>
              </a:solidFill>
            </a:endParaRPr>
          </a:p>
        </p:txBody>
      </p:sp>
    </p:spTree>
    <p:extLst>
      <p:ext uri="{BB962C8B-B14F-4D97-AF65-F5344CB8AC3E}">
        <p14:creationId xmlns:p14="http://schemas.microsoft.com/office/powerpoint/2010/main" val="37582738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事實上，有這麼多的工具，就很容易調整得太過頭。讓我們來看看放大。如果我們回到剛才一張紙的比喻，可以想像成我們把這張紙放在離我們的臉更近的地方。</a:t>
            </a:r>
          </a:p>
          <a:p>
            <a:endParaRPr lang="en-US" dirty="0"/>
          </a:p>
          <a:p>
            <a:r>
              <a:rPr lang="en-US" dirty="0"/>
              <a:t>這裡有彈珠的相片，我們會從左向右、從上到下逐漸放大。在前兩張或三張，我們仍可以看得出來是彈珠，但尤其到了第四張，我們就開始因為缺少太多資訊，而無法正確辨識。</a:t>
            </a:r>
          </a:p>
          <a:p>
            <a:endParaRPr lang="en-US" dirty="0"/>
          </a:p>
          <a:p>
            <a:r>
              <a:rPr lang="en-US" dirty="0"/>
              <a:t>我們通常只會放大我們的影像，因為如果縮小影像，我們會需要在邊緣加上某種填充，才能讓我們的影像保持相同的像素數量。</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10</a:t>
            </a:fld>
            <a:endParaRPr lang="en-US"/>
          </a:p>
        </p:txBody>
      </p:sp>
    </p:spTree>
    <p:extLst>
      <p:ext uri="{BB962C8B-B14F-4D97-AF65-F5344CB8AC3E}">
        <p14:creationId xmlns:p14="http://schemas.microsoft.com/office/powerpoint/2010/main" val="5642326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然而影像在放大時，為了移動影像，我們可以持續追蹤視野外的像素。這就叫做轉換。我們只是將影像向左或向右 (水平方向) 和上或下 (垂直方向) 移動。</a:t>
            </a:r>
          </a:p>
          <a:p>
            <a:endParaRPr lang="en-US" dirty="0"/>
          </a:p>
          <a:p>
            <a:r>
              <a:rPr lang="en-US" dirty="0">
                <a:latin typeface="Trebuchet MS"/>
              </a:rPr>
              <a:t>在中間的這張影像，我們把彈珠放大了。周圍的每張影像圖片縮放比例都是相同的，但已移到上、右、下或左。</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11</a:t>
            </a:fld>
            <a:endParaRPr lang="en-US"/>
          </a:p>
        </p:txBody>
      </p:sp>
    </p:spTree>
    <p:extLst>
      <p:ext uri="{BB962C8B-B14F-4D97-AF65-F5344CB8AC3E}">
        <p14:creationId xmlns:p14="http://schemas.microsoft.com/office/powerpoint/2010/main" val="31335759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Trebuchet MS"/>
              </a:rPr>
              <a:t>我們在實體維度中扭曲影像的所有方法都是以名為單應性的概念為基礎。我提供了一篇 OpenCV 文章的連結，文章中進一步解釋了背後的數學原理，但我會在這裡快速地說明。我們可以想像我們有一台相機和一張影像，根據相機的位置和影像位置，我們可以在三維空間中投影出影像。我們可以用矩陣乘法來完成，非常簡單！</a:t>
            </a:r>
          </a:p>
          <a:p>
            <a:endParaRPr lang="en-US" dirty="0"/>
          </a:p>
          <a:p>
            <a:r>
              <a:rPr lang="en-US" dirty="0">
                <a:hlinkClick r:id="rId3"/>
              </a:rPr>
              <a:t>https://docs.opencv.org/master/d9/dab/tutorial_homography.html (英文)</a:t>
            </a:r>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12</a:t>
            </a:fld>
            <a:endParaRPr lang="en-US"/>
          </a:p>
        </p:txBody>
      </p:sp>
    </p:spTree>
    <p:extLst>
      <p:ext uri="{BB962C8B-B14F-4D97-AF65-F5344CB8AC3E}">
        <p14:creationId xmlns:p14="http://schemas.microsoft.com/office/powerpoint/2010/main" val="35944810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除了移動影像的實際位置外，還有其他技巧。我們也可以調整像素值。這裡有一些亮度的範例。對於現實世界影像來說，這是個很值得考慮的要素，因為除非相片是以專業的方式拍攝，否則光線不可能維持一致。</a:t>
            </a:r>
          </a:p>
          <a:p>
            <a:endParaRPr lang="en-US" dirty="0"/>
          </a:p>
          <a:p>
            <a:r>
              <a:rPr lang="en-US" dirty="0"/>
              <a:t>但不要把亮度調整得太誇張。如果太暗或太亮，我們就無法看到影像！</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13</a:t>
            </a:fld>
            <a:endParaRPr lang="en-US"/>
          </a:p>
        </p:txBody>
      </p:sp>
    </p:spTree>
    <p:extLst>
      <p:ext uri="{BB962C8B-B14F-4D97-AF65-F5344CB8AC3E}">
        <p14:creationId xmlns:p14="http://schemas.microsoft.com/office/powerpoint/2010/main" val="31358218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到目前為止，我們一直在處理灰階影像，不過我們很快就能進展到彩色影像。彩色影像是 3D 物件、第三維度，現在代表紅色、綠色和藍色 (RGB) 等不同的色頻。每個不同的色頻都有各自的獨立值，因此，舉例來說，如果紅色色頻為 255，綠色為 0，藍色為 0，像素就會呈現紅色。紅色 125、綠色 0 和藍色 255 會產生偏紫色的顏色。在 RGBA 中有非色彩色頻，也就是代表透明度的 Alpha 色頻。</a:t>
            </a:r>
          </a:p>
          <a:p>
            <a:endParaRPr lang="en-US" dirty="0"/>
          </a:p>
          <a:p>
            <a:r>
              <a:rPr lang="en-US" dirty="0"/>
              <a:t>改變色頻會在每個色頻中增加或減少隨機數量的像素。</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14</a:t>
            </a:fld>
            <a:endParaRPr lang="en-US"/>
          </a:p>
        </p:txBody>
      </p:sp>
    </p:spTree>
    <p:extLst>
      <p:ext uri="{BB962C8B-B14F-4D97-AF65-F5344CB8AC3E}">
        <p14:creationId xmlns:p14="http://schemas.microsoft.com/office/powerpoint/2010/main" val="276351812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在進到下一節之前，還有最後要提的一點。我們從原始的彈珠影像中取得了多少張圖片？(我數出來的結果是 39 張，包括裁切過的圖片)。這是可以獲得更多資料的極其強大的方法。專業提示：以隨機方式從隨機影像生成器產生的影像採樣。如果是依靠人眼無法解讀的影像，電腦也很可能會在辨識上遇到困難。</a:t>
            </a:r>
          </a:p>
          <a:p>
            <a:endParaRPr lang="en-GB" dirty="0"/>
          </a:p>
          <a:p>
            <a:r>
              <a:rPr lang="en-GB" dirty="0"/>
              <a:t>好，進入到實驗前，最後要考慮的就是模型部署。</a:t>
            </a: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15</a:t>
            </a:fld>
            <a:endParaRPr lang="en-US"/>
          </a:p>
        </p:txBody>
      </p:sp>
    </p:spTree>
    <p:extLst>
      <p:ext uri="{BB962C8B-B14F-4D97-AF65-F5344CB8AC3E}">
        <p14:creationId xmlns:p14="http://schemas.microsoft.com/office/powerpoint/2010/main" val="19289782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我們的模型需要特定的輸入維度，但當我們部署模型以在生產環境 (現實世界) 中使用時，我們從使用者所取得的資料格式，很可能會和我們訓練的資料格式不同。</a:t>
            </a:r>
          </a:p>
        </p:txBody>
      </p:sp>
      <p:sp>
        <p:nvSpPr>
          <p:cNvPr id="4" name="Slide Number Placeholder 3"/>
          <p:cNvSpPr>
            <a:spLocks noGrp="1"/>
          </p:cNvSpPr>
          <p:nvPr>
            <p:ph type="sldNum" sz="quarter" idx="5"/>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16</a:t>
            </a:fld>
            <a:endParaRPr kumimoji="0" lang="en-US" sz="1100" b="0" i="0" u="none" strike="noStrike" kern="1200" cap="none" spc="0" normalizeH="0" baseline="0" noProof="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5290740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此外，Keras 模型通常採用批次訓練，讓模型一次能學習多張影像。</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17</a:t>
            </a:fld>
            <a:endParaRPr lang="en-US"/>
          </a:p>
        </p:txBody>
      </p:sp>
    </p:spTree>
    <p:extLst>
      <p:ext uri="{BB962C8B-B14F-4D97-AF65-F5344CB8AC3E}">
        <p14:creationId xmlns:p14="http://schemas.microsoft.com/office/powerpoint/2010/main" val="38212522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如果我們想要預測的資料所在的單一影像，具有與我們的模型預測不同的形狀，也沒有問題。我們可以調整影像的尺寸，以獲得正確的寬度和高度。如果我們的影像是彩色的，而模型是以灰階的標準進行訓練，則可以使用其他工具進行轉換。另一種方法是在紅色、綠色和藍色色頻之間取平均值。最後，若要將模型從單一影像轉換成批次，我們可以沿著第一維度新增一個軸。這只是一種比較厲害的說法，意思就是我們要在影像外面放上一對新括號。</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18</a:t>
            </a:fld>
            <a:endParaRPr lang="en-US"/>
          </a:p>
        </p:txBody>
      </p:sp>
    </p:spTree>
    <p:extLst>
      <p:ext uri="{BB962C8B-B14F-4D97-AF65-F5344CB8AC3E}">
        <p14:creationId xmlns:p14="http://schemas.microsoft.com/office/powerpoint/2010/main" val="8492622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19</a:t>
            </a:fld>
            <a:endParaRPr lang="en-US"/>
          </a:p>
        </p:txBody>
      </p:sp>
    </p:spTree>
    <p:extLst>
      <p:ext uri="{BB962C8B-B14F-4D97-AF65-F5344CB8AC3E}">
        <p14:creationId xmlns:p14="http://schemas.microsoft.com/office/powerpoint/2010/main" val="5948996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2</a:t>
            </a:fld>
            <a:endParaRPr kumimoji="0" lang="en-US" sz="1100" b="0" i="0" u="none" strike="noStrike" kern="1200" cap="none" spc="0" normalizeH="0" baseline="0" noProof="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34416001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0"/>
        <p:cNvGrpSpPr/>
        <p:nvPr/>
      </p:nvGrpSpPr>
      <p:grpSpPr>
        <a:xfrm>
          <a:off x="0" y="0"/>
          <a:ext cx="0" cy="0"/>
          <a:chOff x="0" y="0"/>
          <a:chExt cx="0" cy="0"/>
        </a:xfrm>
      </p:grpSpPr>
      <p:sp>
        <p:nvSpPr>
          <p:cNvPr id="511" name="Google Shape;511;p20: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12" name="Google Shape;512;p20: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100" b="0" i="0" u="none" strike="noStrike" cap="none">
              <a:solidFill>
                <a:schemeClr val="dk1"/>
              </a:solidFill>
              <a:latin typeface="Trebuchet MS"/>
              <a:ea typeface="Trebuchet MS"/>
              <a:cs typeface="Trebuchet MS"/>
              <a:sym typeface="Trebuchet MS"/>
            </a:endParaRPr>
          </a:p>
        </p:txBody>
      </p:sp>
      <p:sp>
        <p:nvSpPr>
          <p:cNvPr id="513" name="Google Shape;513;p20:notes"/>
          <p:cNvSpPr txBox="1">
            <a:spLocks noGrp="1"/>
          </p:cNvSpPr>
          <p:nvPr>
            <p:ph type="sldNum" idx="12"/>
          </p:nvPr>
        </p:nvSpPr>
        <p:spPr>
          <a:xfrm>
            <a:off x="3663170" y="8829967"/>
            <a:ext cx="3037840" cy="464820"/>
          </a:xfrm>
          <a:prstGeom prst="rect">
            <a:avLst/>
          </a:prstGeom>
          <a:noFill/>
          <a:ln>
            <a:noFill/>
          </a:ln>
        </p:spPr>
        <p:txBody>
          <a:bodyPr spcFirstLastPara="1" wrap="square" lIns="93175" tIns="46575" rIns="93175" bIns="46575" anchor="ctr" anchorCtr="0">
            <a:noAutofit/>
          </a:bodyPr>
          <a:lstStyle/>
          <a:p>
            <a:pPr marL="0" marR="0" lvl="0" indent="0" algn="r" defTabSz="457200" rtl="0" eaLnBrk="1" fontAlgn="base" latinLnBrk="0" hangingPunct="1">
              <a:lnSpc>
                <a:spcPct val="100000"/>
              </a:lnSpc>
              <a:spcBef>
                <a:spcPts val="0"/>
              </a:spcBef>
              <a:spcAft>
                <a:spcPts val="0"/>
              </a:spcAft>
              <a:buClr>
                <a:srgbClr val="000000"/>
              </a:buClr>
              <a:buSzPts val="1100"/>
              <a:buFont typeface="Arial"/>
              <a:buNone/>
              <a:tabLst/>
              <a:defRPr/>
            </a:pPr>
            <a:fld id="{00000000-1234-1234-1234-123412341234}" type="slidenum">
              <a:rPr kumimoji="0" lang="en-US" sz="1100" b="0" i="0" u="none" strike="noStrike" kern="1200" cap="none" spc="0" normalizeH="0" baseline="0" noProof="0">
                <a:ln>
                  <a:noFill/>
                </a:ln>
                <a:solidFill>
                  <a:prstClr val="black"/>
                </a:solidFill>
                <a:effectLst/>
                <a:uLnTx/>
                <a:uFillTx/>
                <a:latin typeface="Trebuchet MS"/>
                <a:ea typeface="Trebuchet MS"/>
                <a:cs typeface="Trebuchet MS"/>
                <a:sym typeface="Trebuchet MS"/>
              </a:rPr>
              <a:pPr marL="0" marR="0" lvl="0" indent="0" algn="r" defTabSz="457200" rtl="0" eaLnBrk="1" fontAlgn="base" latinLnBrk="0" hangingPunct="1">
                <a:lnSpc>
                  <a:spcPct val="100000"/>
                </a:lnSpc>
                <a:spcBef>
                  <a:spcPts val="0"/>
                </a:spcBef>
                <a:spcAft>
                  <a:spcPts val="0"/>
                </a:spcAft>
                <a:buClr>
                  <a:srgbClr val="000000"/>
                </a:buClr>
                <a:buSzPts val="1100"/>
                <a:buFont typeface="Arial"/>
                <a:buNone/>
                <a:tabLst/>
                <a:defRPr/>
              </a:pPr>
              <a:t>20</a:t>
            </a:fld>
            <a:endParaRPr kumimoji="0" sz="1100" b="0" i="0" u="none" strike="noStrike" kern="1200" cap="none" spc="0" normalizeH="0" baseline="0" noProof="0">
              <a:ln>
                <a:noFill/>
              </a:ln>
              <a:solidFill>
                <a:prstClr val="black"/>
              </a:solidFill>
              <a:effectLst/>
              <a:uLnTx/>
              <a:uFillTx/>
              <a:latin typeface="Trebuchet MS"/>
              <a:ea typeface="Trebuchet MS"/>
              <a:cs typeface="Trebuchet MS"/>
              <a:sym typeface="Trebuchet MS"/>
            </a:endParaRPr>
          </a:p>
        </p:txBody>
      </p:sp>
    </p:spTree>
    <p:extLst>
      <p:ext uri="{BB962C8B-B14F-4D97-AF65-F5344CB8AC3E}">
        <p14:creationId xmlns:p14="http://schemas.microsoft.com/office/powerpoint/2010/main" val="28432792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3</a:t>
            </a:fld>
            <a:endParaRPr kumimoji="0" lang="en-US" sz="1100" b="0" i="0" u="none" strike="noStrike" kern="1200" cap="none" spc="0" normalizeH="0" baseline="0" noProof="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5208523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看來我們的模型越來越進步了。當我們使用卷積神經網路時，便能改善驗證準確度，雖然有所進展，但就目前看來，我們的訓練準確度還是高於驗證準確度。這樣似乎還是有些過度擬合了。</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4</a:t>
            </a:fld>
            <a:endParaRPr lang="en-US"/>
          </a:p>
        </p:txBody>
      </p:sp>
    </p:spTree>
    <p:extLst>
      <p:ext uri="{BB962C8B-B14F-4D97-AF65-F5344CB8AC3E}">
        <p14:creationId xmlns:p14="http://schemas.microsoft.com/office/powerpoint/2010/main" val="22285924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有時候重點不在於模型，而是資料。許多諺語都是表達這樣的情況：「垃圾進，垃圾出」、「巧婦難為無米之炊」。就像人類一樣，神經網路從範例中學習，如果範例不夠好，模型就無法學習。</a:t>
            </a:r>
          </a:p>
          <a:p>
            <a:endParaRPr lang="en-US" dirty="0"/>
          </a:p>
          <a:p>
            <a:r>
              <a:rPr lang="en-US" dirty="0"/>
              <a:t>需要考慮的另一點是要有足夠多樣的範例。例如，讓我們想想該如何向一個孩子說明什麼是狗。狗有許多不同種類，不只是有不同的品種，甚至在同一品種中也有所不同。體型大小、顏色、毛髮長度、鼻子大小、尾巴長度…</a:t>
            </a:r>
          </a:p>
          <a:p>
            <a:endParaRPr lang="en-US" dirty="0"/>
          </a:p>
          <a:p>
            <a:r>
              <a:rPr lang="en-US" dirty="0"/>
              <a:t>如果我是來自不同行星的外星人，當我發現吉娃娃和大丹犬竟然是源自同一物種時，可能會感到很驚訝。</a:t>
            </a:r>
          </a:p>
          <a:p>
            <a:endParaRPr lang="en-US" dirty="0"/>
          </a:p>
          <a:p>
            <a:r>
              <a:rPr lang="en-US" dirty="0"/>
              <a:t>同時，我們也應該要提供許多不是狗的不同範例。</a:t>
            </a:r>
            <a:r>
              <a:rPr lang="en-US" b="0" i="0" dirty="0">
                <a:solidFill>
                  <a:srgbClr val="222222"/>
                </a:solidFill>
                <a:effectLst/>
                <a:latin typeface="Roboto"/>
              </a:rPr>
              <a:t>郊狼、狐狸和胡狼都是很接近的物種，但並不是分類為家犬。如果我們只提供一、兩個範例來說明狗是什麼，我們的模型便無法歸納出狗的定義。</a:t>
            </a:r>
            <a:endParaRPr lang="en-US" b="0"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5</a:t>
            </a:fld>
            <a:endParaRPr lang="en-US"/>
          </a:p>
        </p:txBody>
      </p:sp>
    </p:spTree>
    <p:extLst>
      <p:ext uri="{BB962C8B-B14F-4D97-AF65-F5344CB8AC3E}">
        <p14:creationId xmlns:p14="http://schemas.microsoft.com/office/powerpoint/2010/main" val="17022566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6</a:t>
            </a:fld>
            <a:endParaRPr lang="en-US"/>
          </a:p>
        </p:txBody>
      </p:sp>
    </p:spTree>
    <p:extLst>
      <p:ext uri="{BB962C8B-B14F-4D97-AF65-F5344CB8AC3E}">
        <p14:creationId xmlns:p14="http://schemas.microsoft.com/office/powerpoint/2010/main" val="223824228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使用電腦視覺機器學習模型時有個巧妙的特性，那就是如果我們很謹慎的話，便能增強資料以提供更多範例。如果你曾經花時間以數位方式編輯調整相片，我們會使用 Photoshop 或 Gimp 中提供的許多相同工具來擴充我們的資料集。</a:t>
            </a:r>
          </a:p>
          <a:p>
            <a:endParaRPr lang="en-US" dirty="0"/>
          </a:p>
          <a:p>
            <a:r>
              <a:rPr lang="en-US" dirty="0"/>
              <a:t>例如，即使我已經將彈珠的相片變更了色調 (呈現的色彩)，我們仍可以辨識出彈珠。許多機器學習框架中已經有工具可以調整相片。我們將介紹幾個可用的技巧。</a:t>
            </a:r>
          </a:p>
          <a:p>
            <a:endParaRPr lang="en-US" dirty="0"/>
          </a:p>
          <a:p>
            <a:r>
              <a:rPr lang="en-US" dirty="0"/>
              <a:t>一如以往，這些技巧並不會適用於每種情況。根據我們訓練模型的目的不同，我們可能反而會讓模型感到混淆。假設我們要建立能辨識出花朵的模型。色彩很有可能是重要資訊，因此若按照我在上面相片的做法來變更色彩，就不會有幫助。</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7</a:t>
            </a:fld>
            <a:endParaRPr lang="en-US"/>
          </a:p>
        </p:txBody>
      </p:sp>
    </p:spTree>
    <p:extLst>
      <p:ext uri="{BB962C8B-B14F-4D97-AF65-F5344CB8AC3E}">
        <p14:creationId xmlns:p14="http://schemas.microsoft.com/office/powerpoint/2010/main" val="16413335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讓我們先介紹影像翻轉。在這種情況下，我們可以想像相片是印刷在一張紙上，而我們只是翻轉這張紙。</a:t>
            </a:r>
          </a:p>
          <a:p>
            <a:endParaRPr lang="en-US" dirty="0"/>
          </a:p>
          <a:p>
            <a:r>
              <a:rPr lang="en-US" dirty="0"/>
              <a:t>但是理所當然地，翻轉影像資料集也可能並非適合所有情況。有趣的是：除了少數例外，美國手語中大多數的詞語都可以鏡像翻轉，左右會依左撇子或右撇子而定。</a:t>
            </a:r>
            <a:r>
              <a:rPr lang="en-US" dirty="0">
                <a:hlinkClick r:id="rId3"/>
              </a:rPr>
              <a:t>https://www.handspeak.com/learn/index.php?id=98 (英文)</a:t>
            </a:r>
            <a:r>
              <a:rPr lang="en-US" dirty="0"/>
              <a:t>，因此水平翻轉就很適合我們的資料集。另一方面，垂直翻轉可能就不會有效，因為在比手語時，人通常不會上下顛倒。</a:t>
            </a:r>
          </a:p>
          <a:p>
            <a:endParaRPr lang="en-US" dirty="0"/>
          </a:p>
          <a:p>
            <a:r>
              <a:rPr lang="en-US" dirty="0"/>
              <a:t>此外，也可以考慮我們的 MNIST 資料集。如果我們將「6」垂直並水平翻轉，看起來就會像「9」，對我們的模型造成不必要的混淆。</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8</a:t>
            </a:fld>
            <a:endParaRPr lang="en-US"/>
          </a:p>
        </p:txBody>
      </p:sp>
    </p:spTree>
    <p:extLst>
      <p:ext uri="{BB962C8B-B14F-4D97-AF65-F5344CB8AC3E}">
        <p14:creationId xmlns:p14="http://schemas.microsoft.com/office/powerpoint/2010/main" val="7683091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相關的技巧還有旋轉。我們仍可以想像成一張紙，不過現在我們要旋轉這張紙。這項技巧適合美國手語嗎？</a:t>
            </a:r>
          </a:p>
          <a:p>
            <a:endParaRPr lang="en-US" dirty="0"/>
          </a:p>
          <a:p>
            <a:r>
              <a:rPr lang="en-US" dirty="0"/>
              <a:t>在合理範圍內是適合的。只要檢查自己的姿勢，就會發現要每一次都在完全相同的位置是非常困難的，但我們也可能要想到，以 90 度的角度比手語非常不自然。</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9</a:t>
            </a:fld>
            <a:endParaRPr lang="en-US"/>
          </a:p>
        </p:txBody>
      </p:sp>
    </p:spTree>
    <p:extLst>
      <p:ext uri="{BB962C8B-B14F-4D97-AF65-F5344CB8AC3E}">
        <p14:creationId xmlns:p14="http://schemas.microsoft.com/office/powerpoint/2010/main" val="387769744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4.xml"/><Relationship Id="rId5" Type="http://schemas.openxmlformats.org/officeDocument/2006/relationships/image" Target="../media/image15.svg"/><Relationship Id="rId4" Type="http://schemas.openxmlformats.org/officeDocument/2006/relationships/image" Target="../media/image1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3.emf"/><Relationship Id="rId2" Type="http://schemas.openxmlformats.org/officeDocument/2006/relationships/image" Target="../media/image16.jpeg"/><Relationship Id="rId1" Type="http://schemas.openxmlformats.org/officeDocument/2006/relationships/slideMaster" Target="../slideMasters/slideMaster4.xml"/><Relationship Id="rId6" Type="http://schemas.openxmlformats.org/officeDocument/2006/relationships/image" Target="../media/image2.png"/><Relationship Id="rId5" Type="http://schemas.openxmlformats.org/officeDocument/2006/relationships/image" Target="../media/image15.svg"/><Relationship Id="rId4" Type="http://schemas.openxmlformats.org/officeDocument/2006/relationships/image" Target="../media/image14.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6.png"/><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3.png"/><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7.xml"/><Relationship Id="rId5" Type="http://schemas.openxmlformats.org/officeDocument/2006/relationships/image" Target="../media/image15.svg"/><Relationship Id="rId4" Type="http://schemas.openxmlformats.org/officeDocument/2006/relationships/image" Target="../media/image14.png"/></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6.jpeg"/><Relationship Id="rId1" Type="http://schemas.openxmlformats.org/officeDocument/2006/relationships/slideMaster" Target="../slideMasters/slideMaster7.xml"/><Relationship Id="rId5" Type="http://schemas.openxmlformats.org/officeDocument/2006/relationships/image" Target="../media/image15.svg"/><Relationship Id="rId4" Type="http://schemas.openxmlformats.org/officeDocument/2006/relationships/image" Target="../media/image14.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7.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7.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userDrawn="1">
  <p:cSld name="10_Title Slide - Images">
    <p:bg>
      <p:bgPr>
        <a:solidFill>
          <a:schemeClr val="tx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2D5CEBF-9338-476B-8052-A0C77DB3EF17}"/>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21753" b="-229"/>
          <a:stretch/>
        </p:blipFill>
        <p:spPr>
          <a:xfrm flipV="1">
            <a:off x="0" y="229699"/>
            <a:ext cx="10972800" cy="5942501"/>
          </a:xfrm>
          <a:prstGeom prst="rect">
            <a:avLst/>
          </a:prstGeom>
        </p:spPr>
      </p:pic>
      <p:sp>
        <p:nvSpPr>
          <p:cNvPr id="9" name="Rectangle 8">
            <a:extLst>
              <a:ext uri="{FF2B5EF4-FFF2-40B4-BE49-F238E27FC236}">
                <a16:creationId xmlns:a16="http://schemas.microsoft.com/office/drawing/2014/main" id="{DA649158-47CE-48EE-8573-A982767AD701}"/>
              </a:ext>
            </a:extLst>
          </p:cNvPr>
          <p:cNvSpPr/>
          <p:nvPr userDrawn="1"/>
        </p:nvSpPr>
        <p:spPr>
          <a:xfrm>
            <a:off x="0" y="0"/>
            <a:ext cx="10972800" cy="6172200"/>
          </a:xfrm>
          <a:prstGeom prst="rect">
            <a:avLst/>
          </a:prstGeom>
          <a:gradFill>
            <a:gsLst>
              <a:gs pos="34000">
                <a:schemeClr val="tx1"/>
              </a:gs>
              <a:gs pos="100000">
                <a:schemeClr val="tx1">
                  <a:alpha val="3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1A9FFCD0-CFA5-4BC7-BCE6-3E9255409859}"/>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08740" y="2648250"/>
            <a:ext cx="2015928" cy="706351"/>
          </a:xfrm>
          <a:prstGeom prst="rect">
            <a:avLst/>
          </a:prstGeom>
        </p:spPr>
      </p:pic>
      <p:sp>
        <p:nvSpPr>
          <p:cNvPr id="11" name="Rectangle 4"/>
          <p:cNvSpPr>
            <a:spLocks noGrp="1" noChangeArrowheads="1"/>
          </p:cNvSpPr>
          <p:nvPr userDrawn="1">
            <p:ph type="subTitle" idx="1"/>
          </p:nvPr>
        </p:nvSpPr>
        <p:spPr>
          <a:xfrm>
            <a:off x="520850" y="1787097"/>
            <a:ext cx="8700706" cy="341632"/>
          </a:xfrm>
        </p:spPr>
        <p:txBody>
          <a:bodyPr wrap="square" anchor="t">
            <a:spAutoFit/>
          </a:bodyPr>
          <a:lstStyle>
            <a:lvl1pPr marL="0" indent="0" algn="l">
              <a:lnSpc>
                <a:spcPct val="90000"/>
              </a:lnSpc>
              <a:spcBef>
                <a:spcPts val="600"/>
              </a:spcBef>
              <a:spcAft>
                <a:spcPts val="300"/>
              </a:spcAft>
              <a:buFontTx/>
              <a:buNone/>
              <a:defRPr sz="1800" b="0">
                <a:solidFill>
                  <a:schemeClr val="bg2">
                    <a:lumMod val="50000"/>
                  </a:schemeClr>
                </a:solidFill>
                <a:latin typeface="Trebuchet MS" pitchFamily="34" charset="0"/>
              </a:defRPr>
            </a:lvl1pPr>
          </a:lstStyle>
          <a:p>
            <a:r>
              <a:rPr lang="en-US"/>
              <a:t>Click to edit Master subtitle style</a:t>
            </a:r>
          </a:p>
        </p:txBody>
      </p:sp>
      <p:sp>
        <p:nvSpPr>
          <p:cNvPr id="305" name="Title 304"/>
          <p:cNvSpPr>
            <a:spLocks noGrp="1"/>
          </p:cNvSpPr>
          <p:nvPr userDrawn="1">
            <p:ph type="title" hasCustomPrompt="1"/>
          </p:nvPr>
        </p:nvSpPr>
        <p:spPr>
          <a:xfrm>
            <a:off x="481662" y="839286"/>
            <a:ext cx="8739340" cy="982855"/>
          </a:xfrm>
        </p:spPr>
        <p:txBody>
          <a:bodyPr anchor="b">
            <a:noAutofit/>
          </a:bodyPr>
          <a:lstStyle>
            <a:lvl1pPr algn="l">
              <a:lnSpc>
                <a:spcPct val="90000"/>
              </a:lnSpc>
              <a:spcBef>
                <a:spcPts val="0"/>
              </a:spcBef>
              <a:defRPr sz="4600" b="1" cap="all" baseline="0">
                <a:solidFill>
                  <a:schemeClr val="tx2"/>
                </a:solidFill>
                <a:latin typeface="Trebuchet MS" panose="020B0603020202020204" pitchFamily="34" charset="0"/>
              </a:defRPr>
            </a:lvl1pPr>
          </a:lstStyle>
          <a:p>
            <a:r>
              <a:rPr lang="en-US"/>
              <a:t>CLICK TO EDIT MASTER TITLE STYLE</a:t>
            </a:r>
          </a:p>
        </p:txBody>
      </p:sp>
    </p:spTree>
    <p:extLst>
      <p:ext uri="{BB962C8B-B14F-4D97-AF65-F5344CB8AC3E}">
        <p14:creationId xmlns:p14="http://schemas.microsoft.com/office/powerpoint/2010/main" val="1043030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Video">
    <p:spTree>
      <p:nvGrpSpPr>
        <p:cNvPr id="1" name=""/>
        <p:cNvGrpSpPr/>
        <p:nvPr/>
      </p:nvGrpSpPr>
      <p:grpSpPr>
        <a:xfrm>
          <a:off x="0" y="0"/>
          <a:ext cx="0" cy="0"/>
          <a:chOff x="0" y="0"/>
          <a:chExt cx="0" cy="0"/>
        </a:xfrm>
      </p:grpSpPr>
      <p:sp>
        <p:nvSpPr>
          <p:cNvPr id="4" name="Rectangle 3"/>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553497" y="5352631"/>
            <a:ext cx="7865806" cy="369332"/>
          </a:xfrm>
        </p:spPr>
        <p:txBody>
          <a:bodyPr anchor="b"/>
          <a:lstStyle>
            <a:lvl1pPr algn="l">
              <a:defRPr sz="2000">
                <a:solidFill>
                  <a:schemeClr val="bg1"/>
                </a:solidFill>
              </a:defRPr>
            </a:lvl1pPr>
          </a:lstStyle>
          <a:p>
            <a:r>
              <a:rPr lang="en-US"/>
              <a:t>Click to edit Master title style</a:t>
            </a:r>
          </a:p>
        </p:txBody>
      </p:sp>
      <p:pic>
        <p:nvPicPr>
          <p:cNvPr id="3" name="Picture 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713271" y="5142126"/>
            <a:ext cx="7546258" cy="104086"/>
          </a:xfrm>
          <a:prstGeom prst="rect">
            <a:avLst/>
          </a:prstGeom>
        </p:spPr>
      </p:pic>
    </p:spTree>
    <p:extLst>
      <p:ext uri="{BB962C8B-B14F-4D97-AF65-F5344CB8AC3E}">
        <p14:creationId xmlns:p14="http://schemas.microsoft.com/office/powerpoint/2010/main" val="4000358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Rectangle 2"/>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09882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DEMO Placeholder">
    <p:spTree>
      <p:nvGrpSpPr>
        <p:cNvPr id="1" name=""/>
        <p:cNvGrpSpPr/>
        <p:nvPr/>
      </p:nvGrpSpPr>
      <p:grpSpPr>
        <a:xfrm>
          <a:off x="0" y="0"/>
          <a:ext cx="0" cy="0"/>
          <a:chOff x="0" y="0"/>
          <a:chExt cx="0" cy="0"/>
        </a:xfrm>
      </p:grpSpPr>
      <p:sp>
        <p:nvSpPr>
          <p:cNvPr id="4" name="Rectangle 3"/>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5169473"/>
            <a:ext cx="9976104" cy="535531"/>
          </a:xfrm>
        </p:spPr>
        <p:txBody>
          <a:bodyPr anchor="ctr"/>
          <a:lstStyle>
            <a:lvl1pPr algn="l">
              <a:defRPr sz="3200">
                <a:solidFill>
                  <a:schemeClr val="tx1"/>
                </a:solidFill>
              </a:defRPr>
            </a:lvl1pPr>
          </a:lstStyle>
          <a:p>
            <a:r>
              <a:rPr lang="en-US"/>
              <a:t>Click to edit Master title style</a:t>
            </a:r>
          </a:p>
        </p:txBody>
      </p:sp>
    </p:spTree>
    <p:extLst>
      <p:ext uri="{BB962C8B-B14F-4D97-AF65-F5344CB8AC3E}">
        <p14:creationId xmlns:p14="http://schemas.microsoft.com/office/powerpoint/2010/main" val="980743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Quote and Segu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43CF5E6-4F92-46E0-8DC2-62095040401C}"/>
              </a:ext>
            </a:extLst>
          </p:cNvPr>
          <p:cNvSpPr/>
          <p:nvPr userDrawn="1"/>
        </p:nvSpPr>
        <p:spPr>
          <a:xfrm>
            <a:off x="0" y="0"/>
            <a:ext cx="10972800" cy="6172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3B9ABDF-4D75-49CA-83AC-B3309B79A63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5219" t="22933" r="58849" b="-4267"/>
          <a:stretch/>
        </p:blipFill>
        <p:spPr>
          <a:xfrm flipV="1">
            <a:off x="0" y="0"/>
            <a:ext cx="10972800" cy="6172200"/>
          </a:xfrm>
          <a:prstGeom prst="rect">
            <a:avLst/>
          </a:prstGeom>
        </p:spPr>
      </p:pic>
      <p:sp>
        <p:nvSpPr>
          <p:cNvPr id="6" name="Rectangle 5">
            <a:extLst>
              <a:ext uri="{FF2B5EF4-FFF2-40B4-BE49-F238E27FC236}">
                <a16:creationId xmlns:a16="http://schemas.microsoft.com/office/drawing/2014/main" id="{A9E186C6-9892-4B49-86F3-D3AE54301309}"/>
              </a:ext>
            </a:extLst>
          </p:cNvPr>
          <p:cNvSpPr/>
          <p:nvPr userDrawn="1"/>
        </p:nvSpPr>
        <p:spPr>
          <a:xfrm>
            <a:off x="0" y="0"/>
            <a:ext cx="10972800" cy="6172200"/>
          </a:xfrm>
          <a:prstGeom prst="rect">
            <a:avLst/>
          </a:prstGeom>
          <a:gradFill>
            <a:gsLst>
              <a:gs pos="40000">
                <a:schemeClr val="tx2"/>
              </a:gs>
              <a:gs pos="100000">
                <a:schemeClr val="tx2">
                  <a:alpha val="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A0D92F76-2157-4482-88C8-AE386F9B730D}"/>
              </a:ext>
            </a:extLst>
          </p:cNvPr>
          <p:cNvSpPr/>
          <p:nvPr userDrawn="1"/>
        </p:nvSpPr>
        <p:spPr>
          <a:xfrm>
            <a:off x="0" y="0"/>
            <a:ext cx="10972800" cy="6172200"/>
          </a:xfrm>
          <a:prstGeom prst="rect">
            <a:avLst/>
          </a:prstGeom>
          <a:gradFill>
            <a:gsLst>
              <a:gs pos="0">
                <a:schemeClr val="tx2"/>
              </a:gs>
              <a:gs pos="100000">
                <a:schemeClr val="tx2">
                  <a:alpha val="3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89919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10_Title Slide - Images">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0972800" cy="6172200"/>
          </a:xfrm>
          <a:prstGeom prst="rect">
            <a:avLst/>
          </a:prstGeom>
        </p:spPr>
      </p:pic>
      <p:sp>
        <p:nvSpPr>
          <p:cNvPr id="8" name="Rectangle 7"/>
          <p:cNvSpPr/>
          <p:nvPr userDrawn="1"/>
        </p:nvSpPr>
        <p:spPr>
          <a:xfrm>
            <a:off x="0" y="0"/>
            <a:ext cx="10972800" cy="6172200"/>
          </a:xfrm>
          <a:prstGeom prst="rect">
            <a:avLst/>
          </a:prstGeom>
          <a:gradFill>
            <a:gsLst>
              <a:gs pos="0">
                <a:schemeClr val="bg1">
                  <a:alpha val="58000"/>
                </a:schemeClr>
              </a:gs>
              <a:gs pos="58000">
                <a:schemeClr val="bg1">
                  <a:alpha val="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4"/>
          <p:cNvSpPr>
            <a:spLocks noGrp="1" noChangeArrowheads="1"/>
          </p:cNvSpPr>
          <p:nvPr userDrawn="1">
            <p:ph type="subTitle" idx="1"/>
          </p:nvPr>
        </p:nvSpPr>
        <p:spPr>
          <a:xfrm>
            <a:off x="520850" y="1787097"/>
            <a:ext cx="8700706" cy="341632"/>
          </a:xfrm>
        </p:spPr>
        <p:txBody>
          <a:bodyPr wrap="square" anchor="t">
            <a:spAutoFit/>
          </a:bodyPr>
          <a:lstStyle>
            <a:lvl1pPr marL="0" indent="0" algn="l">
              <a:lnSpc>
                <a:spcPct val="90000"/>
              </a:lnSpc>
              <a:spcBef>
                <a:spcPts val="600"/>
              </a:spcBef>
              <a:spcAft>
                <a:spcPts val="300"/>
              </a:spcAft>
              <a:buFontTx/>
              <a:buNone/>
              <a:defRPr sz="1800" b="0">
                <a:solidFill>
                  <a:schemeClr val="tx1"/>
                </a:solidFill>
                <a:latin typeface="Trebuchet MS" pitchFamily="34" charset="0"/>
              </a:defRPr>
            </a:lvl1pPr>
          </a:lstStyle>
          <a:p>
            <a:r>
              <a:rPr lang="en-US" dirty="0"/>
              <a:t>Click to edit Master subtitle style</a:t>
            </a:r>
          </a:p>
        </p:txBody>
      </p:sp>
      <p:sp>
        <p:nvSpPr>
          <p:cNvPr id="305" name="Title 304"/>
          <p:cNvSpPr>
            <a:spLocks noGrp="1"/>
          </p:cNvSpPr>
          <p:nvPr userDrawn="1">
            <p:ph type="title" hasCustomPrompt="1"/>
          </p:nvPr>
        </p:nvSpPr>
        <p:spPr>
          <a:xfrm>
            <a:off x="481662" y="839286"/>
            <a:ext cx="8739340" cy="982855"/>
          </a:xfrm>
        </p:spPr>
        <p:txBody>
          <a:bodyPr anchor="b">
            <a:noAutofit/>
          </a:bodyPr>
          <a:lstStyle>
            <a:lvl1pPr algn="l">
              <a:lnSpc>
                <a:spcPct val="90000"/>
              </a:lnSpc>
              <a:spcBef>
                <a:spcPts val="0"/>
              </a:spcBef>
              <a:defRPr sz="4600" b="1" cap="all" baseline="0">
                <a:solidFill>
                  <a:schemeClr val="tx1"/>
                </a:solidFill>
                <a:latin typeface="Trebuchet MS" panose="020B0603020202020204" pitchFamily="34" charset="0"/>
              </a:defRPr>
            </a:lvl1pPr>
          </a:lstStyle>
          <a:p>
            <a:r>
              <a:rPr lang="en-US" dirty="0"/>
              <a:t>CLICK TO EDIT MASTER TITLE STYLE</a:t>
            </a:r>
          </a:p>
        </p:txBody>
      </p:sp>
      <p:pic>
        <p:nvPicPr>
          <p:cNvPr id="4" name="Picture 3"/>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404259" y="2527241"/>
            <a:ext cx="1626671" cy="350850"/>
          </a:xfrm>
          <a:prstGeom prst="rect">
            <a:avLst/>
          </a:prstGeom>
        </p:spPr>
      </p:pic>
    </p:spTree>
    <p:extLst>
      <p:ext uri="{BB962C8B-B14F-4D97-AF65-F5344CB8AC3E}">
        <p14:creationId xmlns:p14="http://schemas.microsoft.com/office/powerpoint/2010/main" val="577745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98348" y="661226"/>
            <a:ext cx="9976104" cy="590931"/>
          </a:xfrm>
        </p:spPr>
        <p:txBody>
          <a:bodyPr/>
          <a:lstStyle>
            <a:lvl1pPr algn="ctr">
              <a:defRPr baseline="0">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516750" y="2103035"/>
            <a:ext cx="9948672" cy="3718925"/>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6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10"/>
          </p:nvPr>
        </p:nvSpPr>
        <p:spPr>
          <a:xfrm>
            <a:off x="498348" y="1183333"/>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29274687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ubtitle, and Content with CONFIDENTIAL">
    <p:spTree>
      <p:nvGrpSpPr>
        <p:cNvPr id="1" name=""/>
        <p:cNvGrpSpPr/>
        <p:nvPr/>
      </p:nvGrpSpPr>
      <p:grpSpPr>
        <a:xfrm>
          <a:off x="0" y="0"/>
          <a:ext cx="0" cy="0"/>
          <a:chOff x="0" y="0"/>
          <a:chExt cx="0" cy="0"/>
        </a:xfrm>
      </p:grpSpPr>
      <p:sp>
        <p:nvSpPr>
          <p:cNvPr id="2" name="Title 1"/>
          <p:cNvSpPr>
            <a:spLocks noGrp="1"/>
          </p:cNvSpPr>
          <p:nvPr>
            <p:ph type="title"/>
          </p:nvPr>
        </p:nvSpPr>
        <p:spPr>
          <a:xfrm>
            <a:off x="498348" y="661226"/>
            <a:ext cx="9976104" cy="590931"/>
          </a:xfrm>
        </p:spPr>
        <p:txBody>
          <a:bodyPr/>
          <a:lstStyle>
            <a:lvl1pPr algn="ctr">
              <a:defRPr>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516750" y="2103035"/>
            <a:ext cx="9948672" cy="3718925"/>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6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10"/>
          </p:nvPr>
        </p:nvSpPr>
        <p:spPr>
          <a:xfrm>
            <a:off x="498348" y="1183333"/>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dirty="0"/>
              <a:t>Click to edit Master text styles</a:t>
            </a:r>
          </a:p>
        </p:txBody>
      </p:sp>
      <p:sp>
        <p:nvSpPr>
          <p:cNvPr id="7" name="Rectangle 6"/>
          <p:cNvSpPr/>
          <p:nvPr userDrawn="1"/>
        </p:nvSpPr>
        <p:spPr>
          <a:xfrm>
            <a:off x="7049729" y="5781717"/>
            <a:ext cx="2762866" cy="248142"/>
          </a:xfrm>
          <a:prstGeom prst="rect">
            <a:avLst/>
          </a:prstGeom>
          <a:noFill/>
          <a:ln w="25400" cap="flat" cmpd="sng" algn="ctr">
            <a:noFill/>
            <a:prstDash val="solid"/>
          </a:ln>
          <a:effectLst/>
        </p:spPr>
        <p:txBody>
          <a:bodyPr rtlCol="0" anchor="b"/>
          <a:lstStyle/>
          <a:p>
            <a:pPr marL="0" marR="0" lvl="0" indent="0" algn="r" defTabSz="457200" eaLnBrk="1" fontAlgn="auto" latinLnBrk="0" hangingPunct="1">
              <a:lnSpc>
                <a:spcPct val="90000"/>
              </a:lnSpc>
              <a:spcBef>
                <a:spcPts val="0"/>
              </a:spcBef>
              <a:spcAft>
                <a:spcPts val="0"/>
              </a:spcAft>
              <a:buClrTx/>
              <a:buSzTx/>
              <a:buFontTx/>
              <a:buNone/>
              <a:tabLst/>
              <a:defRPr/>
            </a:pPr>
            <a:r>
              <a:rPr lang="en-US" sz="800" b="1" i="0" kern="0" dirty="0">
                <a:solidFill>
                  <a:schemeClr val="bg1"/>
                </a:solidFill>
                <a:latin typeface="Trebuchet MS"/>
              </a:rPr>
              <a:t>NVIDIA CONFIDENTIAL. DO NOT DISTRIBUTE.</a:t>
            </a:r>
          </a:p>
        </p:txBody>
      </p:sp>
    </p:spTree>
    <p:extLst>
      <p:ext uri="{BB962C8B-B14F-4D97-AF65-F5344CB8AC3E}">
        <p14:creationId xmlns:p14="http://schemas.microsoft.com/office/powerpoint/2010/main" val="41438446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ubtitle, and Content - NO LOGO &amp; PAGE NUMBER">
    <p:spTree>
      <p:nvGrpSpPr>
        <p:cNvPr id="1" name=""/>
        <p:cNvGrpSpPr/>
        <p:nvPr/>
      </p:nvGrpSpPr>
      <p:grpSpPr>
        <a:xfrm>
          <a:off x="0" y="0"/>
          <a:ext cx="0" cy="0"/>
          <a:chOff x="0" y="0"/>
          <a:chExt cx="0" cy="0"/>
        </a:xfrm>
      </p:grpSpPr>
      <p:sp>
        <p:nvSpPr>
          <p:cNvPr id="4" name="Rectangle 3"/>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661226"/>
            <a:ext cx="9976104" cy="590931"/>
          </a:xfrm>
        </p:spPr>
        <p:txBody>
          <a:bodyPr/>
          <a:lstStyle>
            <a:lvl1pPr algn="ctr">
              <a:defRPr>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512064" y="2103035"/>
            <a:ext cx="9948672" cy="3693758"/>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8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10"/>
          </p:nvPr>
        </p:nvSpPr>
        <p:spPr>
          <a:xfrm>
            <a:off x="498348" y="1183333"/>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200396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ent with Photograph">
    <p:spTree>
      <p:nvGrpSpPr>
        <p:cNvPr id="1" name=""/>
        <p:cNvGrpSpPr/>
        <p:nvPr/>
      </p:nvGrpSpPr>
      <p:grpSpPr>
        <a:xfrm>
          <a:off x="0" y="0"/>
          <a:ext cx="0" cy="0"/>
          <a:chOff x="0" y="0"/>
          <a:chExt cx="0" cy="0"/>
        </a:xfrm>
      </p:grpSpPr>
      <p:sp>
        <p:nvSpPr>
          <p:cNvPr id="4" name="Rectangle 3"/>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633526"/>
            <a:ext cx="5922117" cy="618631"/>
          </a:xfrm>
        </p:spPr>
        <p:txBody>
          <a:bodyPr/>
          <a:lstStyle>
            <a:lvl1pPr algn="l">
              <a:defRPr>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512064" y="2103035"/>
            <a:ext cx="5905833" cy="3693758"/>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8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10"/>
          </p:nvPr>
        </p:nvSpPr>
        <p:spPr>
          <a:xfrm>
            <a:off x="498348" y="1183333"/>
            <a:ext cx="5922117" cy="525463"/>
          </a:xfrm>
        </p:spPr>
        <p:txBody>
          <a:bodyPr/>
          <a:lstStyle>
            <a:lvl1pPr marL="0" indent="0" algn="l">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1903998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Rectangle 2"/>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661226"/>
            <a:ext cx="9976104" cy="590931"/>
          </a:xfrm>
        </p:spPr>
        <p:txBody>
          <a:bodyPr/>
          <a:lstStyle>
            <a:lvl1pPr algn="ctr">
              <a:defRPr>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578524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losing Slide">
    <p:bg>
      <p:bgPr>
        <a:solidFill>
          <a:schemeClr val="tx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2D5CEBF-9338-476B-8052-A0C77DB3EF17}"/>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21753" b="-229"/>
          <a:stretch/>
        </p:blipFill>
        <p:spPr>
          <a:xfrm flipV="1">
            <a:off x="0" y="229699"/>
            <a:ext cx="10972800" cy="5942501"/>
          </a:xfrm>
          <a:prstGeom prst="rect">
            <a:avLst/>
          </a:prstGeom>
        </p:spPr>
      </p:pic>
      <p:sp>
        <p:nvSpPr>
          <p:cNvPr id="9" name="Rectangle 8">
            <a:extLst>
              <a:ext uri="{FF2B5EF4-FFF2-40B4-BE49-F238E27FC236}">
                <a16:creationId xmlns:a16="http://schemas.microsoft.com/office/drawing/2014/main" id="{DA649158-47CE-48EE-8573-A982767AD701}"/>
              </a:ext>
            </a:extLst>
          </p:cNvPr>
          <p:cNvSpPr/>
          <p:nvPr userDrawn="1"/>
        </p:nvSpPr>
        <p:spPr>
          <a:xfrm>
            <a:off x="0" y="0"/>
            <a:ext cx="10972800" cy="6172200"/>
          </a:xfrm>
          <a:prstGeom prst="rect">
            <a:avLst/>
          </a:prstGeom>
          <a:gradFill>
            <a:gsLst>
              <a:gs pos="34000">
                <a:schemeClr val="tx1"/>
              </a:gs>
              <a:gs pos="100000">
                <a:schemeClr val="tx1">
                  <a:alpha val="3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4F85E20E-9E0B-4DBA-ADE0-F4952632A5A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83337" y="3902417"/>
            <a:ext cx="3232858" cy="1132744"/>
          </a:xfrm>
          <a:prstGeom prst="rect">
            <a:avLst/>
          </a:prstGeom>
        </p:spPr>
      </p:pic>
      <p:sp>
        <p:nvSpPr>
          <p:cNvPr id="12" name="TextBox 11">
            <a:extLst>
              <a:ext uri="{FF2B5EF4-FFF2-40B4-BE49-F238E27FC236}">
                <a16:creationId xmlns:a16="http://schemas.microsoft.com/office/drawing/2014/main" id="{6BA3ACD0-451D-4ABB-8870-656D424348FF}"/>
              </a:ext>
            </a:extLst>
          </p:cNvPr>
          <p:cNvSpPr txBox="1"/>
          <p:nvPr userDrawn="1"/>
        </p:nvSpPr>
        <p:spPr>
          <a:xfrm>
            <a:off x="481641" y="5310989"/>
            <a:ext cx="2512291" cy="3693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l">
              <a:lnSpc>
                <a:spcPct val="90000"/>
              </a:lnSpc>
            </a:pPr>
            <a:r>
              <a:rPr lang="en-US" sz="2000">
                <a:solidFill>
                  <a:schemeClr val="tx2"/>
                </a:solidFill>
                <a:latin typeface="Trebuchet MS" panose="020B0603020202020204" pitchFamily="34" charset="0"/>
              </a:rPr>
              <a:t>www.nvidia.com/dli</a:t>
            </a:r>
          </a:p>
        </p:txBody>
      </p:sp>
    </p:spTree>
    <p:extLst>
      <p:ext uri="{BB962C8B-B14F-4D97-AF65-F5344CB8AC3E}">
        <p14:creationId xmlns:p14="http://schemas.microsoft.com/office/powerpoint/2010/main" val="4254789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ransition - Green">
    <p:spTree>
      <p:nvGrpSpPr>
        <p:cNvPr id="1" name=""/>
        <p:cNvGrpSpPr/>
        <p:nvPr/>
      </p:nvGrpSpPr>
      <p:grpSpPr>
        <a:xfrm>
          <a:off x="0" y="0"/>
          <a:ext cx="0" cy="0"/>
          <a:chOff x="0" y="0"/>
          <a:chExt cx="0" cy="0"/>
        </a:xfrm>
      </p:grpSpPr>
      <p:sp>
        <p:nvSpPr>
          <p:cNvPr id="3" name="Rectangle 2"/>
          <p:cNvSpPr/>
          <p:nvPr userDrawn="1"/>
        </p:nvSpPr>
        <p:spPr>
          <a:xfrm>
            <a:off x="0" y="0"/>
            <a:ext cx="10972800" cy="6172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2790635"/>
            <a:ext cx="9976104" cy="590931"/>
          </a:xfrm>
        </p:spPr>
        <p:txBody>
          <a:bodyPr anchor="ctr"/>
          <a:lstStyle>
            <a:lvl1pPr algn="ctr">
              <a:defRPr>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19672939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ubtitle, and 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98348" y="654352"/>
            <a:ext cx="9976104" cy="590931"/>
          </a:xfrm>
        </p:spPr>
        <p:txBody>
          <a:bodyPr/>
          <a:lstStyle>
            <a:lvl1pPr algn="ctr">
              <a:defRPr>
                <a:solidFill>
                  <a:schemeClr val="bg1"/>
                </a:solidFill>
              </a:defRPr>
            </a:lvl1pPr>
          </a:lstStyle>
          <a:p>
            <a:r>
              <a:rPr lang="en-US" dirty="0"/>
              <a:t>Click to edit Master title style</a:t>
            </a:r>
          </a:p>
        </p:txBody>
      </p:sp>
      <p:sp>
        <p:nvSpPr>
          <p:cNvPr id="3" name="Content Placeholder 2"/>
          <p:cNvSpPr>
            <a:spLocks noGrp="1"/>
          </p:cNvSpPr>
          <p:nvPr>
            <p:ph sz="half" idx="1"/>
          </p:nvPr>
        </p:nvSpPr>
        <p:spPr>
          <a:xfrm>
            <a:off x="498348" y="2111661"/>
            <a:ext cx="4945063" cy="3693521"/>
          </a:xfrm>
        </p:spPr>
        <p:txBody>
          <a:bodyPr/>
          <a:lstStyle>
            <a:lvl1pPr marL="231775" indent="-231775">
              <a:buSzPct val="100000"/>
              <a:buFontTx/>
              <a:buBlip>
                <a:blip r:embed="rId2"/>
              </a:buBlip>
              <a:defRPr sz="2400" b="0">
                <a:solidFill>
                  <a:schemeClr val="bg1"/>
                </a:solidFill>
              </a:defRPr>
            </a:lvl1pPr>
            <a:lvl2pPr marL="803275" indent="-231775">
              <a:buSzPct val="100000"/>
              <a:buFontTx/>
              <a:buBlip>
                <a:blip r:embed="rId2"/>
              </a:buBlip>
              <a:defRPr sz="2000" b="0">
                <a:solidFill>
                  <a:schemeClr val="bg1"/>
                </a:solidFill>
              </a:defRPr>
            </a:lvl2pPr>
            <a:lvl3pPr marL="1255713" indent="-166688">
              <a:buSzPct val="100000"/>
              <a:buFontTx/>
              <a:buBlip>
                <a:blip r:embed="rId2"/>
              </a:buBlip>
              <a:defRPr sz="1800" b="0">
                <a:solidFill>
                  <a:schemeClr val="bg1"/>
                </a:solidFill>
              </a:defRPr>
            </a:lvl3pPr>
            <a:lvl4pPr marL="1774825" indent="-228600">
              <a:buFont typeface="Wingdings" panose="05000000000000000000" pitchFamily="2" charset="2"/>
              <a:buChar char="§"/>
              <a:defRPr sz="1800" b="0">
                <a:solidFill>
                  <a:schemeClr val="tx1"/>
                </a:solidFill>
              </a:defRPr>
            </a:lvl4pPr>
            <a:lvl5pPr marL="2117725" indent="-228600">
              <a:buFont typeface="Wingdings" panose="05000000000000000000" pitchFamily="2" charset="2"/>
              <a:buChar char="§"/>
              <a:defRPr sz="1800" b="0">
                <a:solidFill>
                  <a:schemeClr val="tx1"/>
                </a:solidFill>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p:txBody>
      </p:sp>
      <p:sp>
        <p:nvSpPr>
          <p:cNvPr id="4" name="Content Placeholder 3"/>
          <p:cNvSpPr>
            <a:spLocks noGrp="1"/>
          </p:cNvSpPr>
          <p:nvPr>
            <p:ph sz="half" idx="2"/>
          </p:nvPr>
        </p:nvSpPr>
        <p:spPr>
          <a:xfrm>
            <a:off x="5529390" y="2111661"/>
            <a:ext cx="4945062" cy="3693521"/>
          </a:xfrm>
        </p:spPr>
        <p:txBody>
          <a:bodyPr/>
          <a:lstStyle>
            <a:lvl1pPr marL="231775" indent="-231775">
              <a:buSzPct val="100000"/>
              <a:buFontTx/>
              <a:buBlip>
                <a:blip r:embed="rId2"/>
              </a:buBlip>
              <a:defRPr sz="2400" b="0">
                <a:solidFill>
                  <a:schemeClr val="bg1"/>
                </a:solidFill>
              </a:defRPr>
            </a:lvl1pPr>
            <a:lvl2pPr marL="803275" indent="-231775">
              <a:buSzPct val="100000"/>
              <a:buFontTx/>
              <a:buBlip>
                <a:blip r:embed="rId2"/>
              </a:buBlip>
              <a:defRPr sz="2000" b="0">
                <a:solidFill>
                  <a:schemeClr val="bg1"/>
                </a:solidFill>
              </a:defRPr>
            </a:lvl2pPr>
            <a:lvl3pPr marL="1255713" indent="-166688">
              <a:buSzPct val="100000"/>
              <a:buFontTx/>
              <a:buBlip>
                <a:blip r:embed="rId2"/>
              </a:buBlip>
              <a:defRPr sz="1800" b="0">
                <a:solidFill>
                  <a:schemeClr val="bg1"/>
                </a:solidFill>
              </a:defRPr>
            </a:lvl3pPr>
            <a:lvl4pPr marL="1774825" indent="-228600">
              <a:buFont typeface="Wingdings" panose="05000000000000000000" pitchFamily="2" charset="2"/>
              <a:buChar char="§"/>
              <a:defRPr sz="1800" b="0">
                <a:solidFill>
                  <a:schemeClr val="tx1"/>
                </a:solidFill>
              </a:defRPr>
            </a:lvl4pPr>
            <a:lvl5pPr marL="2117725" indent="-228600">
              <a:buFont typeface="Wingdings" panose="05000000000000000000" pitchFamily="2" charset="2"/>
              <a:buChar char="§"/>
              <a:defRPr sz="1800" b="0">
                <a:solidFill>
                  <a:schemeClr val="tx1"/>
                </a:solidFill>
              </a:defRPr>
            </a:lvl5pPr>
            <a:lvl6pPr>
              <a:defRPr sz="1800"/>
            </a:lvl6pPr>
            <a:lvl7pPr>
              <a:defRPr sz="1800"/>
            </a:lvl7pPr>
            <a:lvl8pPr>
              <a:defRPr sz="1800"/>
            </a:lvl8pPr>
            <a:lvl9pPr>
              <a:defRPr sz="1800"/>
            </a:lvl9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10"/>
          </p:nvPr>
        </p:nvSpPr>
        <p:spPr>
          <a:xfrm>
            <a:off x="498348" y="1180568"/>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20188670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Video">
    <p:spTree>
      <p:nvGrpSpPr>
        <p:cNvPr id="1" name=""/>
        <p:cNvGrpSpPr/>
        <p:nvPr/>
      </p:nvGrpSpPr>
      <p:grpSpPr>
        <a:xfrm>
          <a:off x="0" y="0"/>
          <a:ext cx="0" cy="0"/>
          <a:chOff x="0" y="0"/>
          <a:chExt cx="0" cy="0"/>
        </a:xfrm>
      </p:grpSpPr>
      <p:sp>
        <p:nvSpPr>
          <p:cNvPr id="4" name="Rectangle 3"/>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553497" y="5352631"/>
            <a:ext cx="7865806" cy="369332"/>
          </a:xfrm>
        </p:spPr>
        <p:txBody>
          <a:bodyPr anchor="b"/>
          <a:lstStyle>
            <a:lvl1pPr algn="l">
              <a:defRPr sz="2000">
                <a:solidFill>
                  <a:schemeClr val="bg1"/>
                </a:solidFill>
              </a:defRPr>
            </a:lvl1pPr>
          </a:lstStyle>
          <a:p>
            <a:r>
              <a:rPr lang="en-US" dirty="0"/>
              <a:t>Click to edit Master title style</a:t>
            </a:r>
          </a:p>
        </p:txBody>
      </p:sp>
      <p:pic>
        <p:nvPicPr>
          <p:cNvPr id="3" name="Picture 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713271" y="5142126"/>
            <a:ext cx="7546258" cy="104086"/>
          </a:xfrm>
          <a:prstGeom prst="rect">
            <a:avLst/>
          </a:prstGeom>
        </p:spPr>
      </p:pic>
    </p:spTree>
    <p:extLst>
      <p:ext uri="{BB962C8B-B14F-4D97-AF65-F5344CB8AC3E}">
        <p14:creationId xmlns:p14="http://schemas.microsoft.com/office/powerpoint/2010/main" val="1172200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Rectangle 2"/>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241428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DEMO Placeholder">
    <p:spTree>
      <p:nvGrpSpPr>
        <p:cNvPr id="1" name=""/>
        <p:cNvGrpSpPr/>
        <p:nvPr/>
      </p:nvGrpSpPr>
      <p:grpSpPr>
        <a:xfrm>
          <a:off x="0" y="0"/>
          <a:ext cx="0" cy="0"/>
          <a:chOff x="0" y="0"/>
          <a:chExt cx="0" cy="0"/>
        </a:xfrm>
      </p:grpSpPr>
      <p:sp>
        <p:nvSpPr>
          <p:cNvPr id="4" name="Rectangle 3"/>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5169473"/>
            <a:ext cx="9976104" cy="535531"/>
          </a:xfrm>
        </p:spPr>
        <p:txBody>
          <a:bodyPr anchor="ctr"/>
          <a:lstStyle>
            <a:lvl1pPr algn="l">
              <a:defRPr sz="320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12399957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Quote and Segu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0972800" cy="6172200"/>
          </a:xfrm>
          <a:prstGeom prst="rect">
            <a:avLst/>
          </a:prstGeom>
        </p:spPr>
      </p:pic>
    </p:spTree>
    <p:extLst>
      <p:ext uri="{BB962C8B-B14F-4D97-AF65-F5344CB8AC3E}">
        <p14:creationId xmlns:p14="http://schemas.microsoft.com/office/powerpoint/2010/main" val="3885386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Title and Subtitle">
    <p:spTree>
      <p:nvGrpSpPr>
        <p:cNvPr id="1" name=""/>
        <p:cNvGrpSpPr/>
        <p:nvPr/>
      </p:nvGrpSpPr>
      <p:grpSpPr>
        <a:xfrm>
          <a:off x="0" y="0"/>
          <a:ext cx="0" cy="0"/>
          <a:chOff x="0" y="0"/>
          <a:chExt cx="0" cy="0"/>
        </a:xfrm>
      </p:grpSpPr>
      <p:sp>
        <p:nvSpPr>
          <p:cNvPr id="2" name="Title 1"/>
          <p:cNvSpPr>
            <a:spLocks noGrp="1"/>
          </p:cNvSpPr>
          <p:nvPr>
            <p:ph type="title"/>
          </p:nvPr>
        </p:nvSpPr>
        <p:spPr>
          <a:xfrm>
            <a:off x="498348" y="661226"/>
            <a:ext cx="9976104" cy="590931"/>
          </a:xfrm>
        </p:spPr>
        <p:txBody>
          <a:bodyPr/>
          <a:lstStyle>
            <a:lvl1pPr algn="ctr">
              <a:defRPr baseline="0">
                <a:solidFill>
                  <a:schemeClr val="bg1"/>
                </a:solidFill>
              </a:defRPr>
            </a:lvl1pPr>
          </a:lstStyle>
          <a:p>
            <a:r>
              <a:rPr lang="en-US" dirty="0"/>
              <a:t>Click to edit Master title style</a:t>
            </a:r>
          </a:p>
        </p:txBody>
      </p:sp>
      <p:sp>
        <p:nvSpPr>
          <p:cNvPr id="5" name="Text Placeholder 4"/>
          <p:cNvSpPr>
            <a:spLocks noGrp="1"/>
          </p:cNvSpPr>
          <p:nvPr>
            <p:ph type="body" sz="quarter" idx="10"/>
          </p:nvPr>
        </p:nvSpPr>
        <p:spPr>
          <a:xfrm>
            <a:off x="498348" y="1183334"/>
            <a:ext cx="9976104" cy="525463"/>
          </a:xfrm>
          <a:prstGeom prst="rect">
            <a:avLst/>
          </a:prstGeom>
        </p:spPr>
        <p:txBody>
          <a:bodyPr/>
          <a:lstStyle>
            <a:lvl1pPr marL="0" indent="0" algn="ctr">
              <a:buFontTx/>
              <a:buNone/>
              <a:defRPr sz="2400" b="0">
                <a:solidFill>
                  <a:schemeClr val="tx2"/>
                </a:solidFill>
                <a:latin typeface="Trebuchet MS" panose="020B0603020202020204" pitchFamily="34" charset="0"/>
              </a:defRPr>
            </a:lvl1pPr>
            <a:lvl2pPr marL="571454" indent="0" algn="ctr">
              <a:buFontTx/>
              <a:buNone/>
              <a:defRPr sz="2800">
                <a:solidFill>
                  <a:schemeClr val="tx2"/>
                </a:solidFill>
                <a:latin typeface="Trebuchet MS" panose="020B0603020202020204" pitchFamily="34" charset="0"/>
              </a:defRPr>
            </a:lvl2pPr>
            <a:lvl3pPr marL="1088938" indent="0" algn="ctr">
              <a:buFontTx/>
              <a:buNone/>
              <a:defRPr sz="2800">
                <a:solidFill>
                  <a:schemeClr val="tx2"/>
                </a:solidFill>
                <a:latin typeface="Trebuchet MS" panose="020B0603020202020204" pitchFamily="34" charset="0"/>
              </a:defRPr>
            </a:lvl3pPr>
            <a:lvl4pPr marL="1546101" indent="0" algn="ctr">
              <a:buFontTx/>
              <a:buNone/>
              <a:defRPr sz="2800">
                <a:solidFill>
                  <a:schemeClr val="tx2"/>
                </a:solidFill>
                <a:latin typeface="Trebuchet MS" panose="020B0603020202020204" pitchFamily="34" charset="0"/>
              </a:defRPr>
            </a:lvl4pPr>
            <a:lvl5pPr marL="1888974" indent="0" algn="ctr">
              <a:buFontTx/>
              <a:buNone/>
              <a:defRPr sz="2800">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368416136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176001" y="722069"/>
            <a:ext cx="7773366" cy="2287288"/>
          </a:xfrm>
        </p:spPr>
        <p:txBody>
          <a:bodyPr bIns="0" anchor="b">
            <a:normAutofit/>
          </a:bodyPr>
          <a:lstStyle>
            <a:lvl1pPr algn="l">
              <a:defRPr sz="5940"/>
            </a:lvl1pPr>
          </a:lstStyle>
          <a:p>
            <a:r>
              <a:rPr lang="en-US"/>
              <a:t>Click to edit Master title style</a:t>
            </a:r>
            <a:endParaRPr lang="en-US" dirty="0"/>
          </a:p>
        </p:txBody>
      </p:sp>
      <p:sp>
        <p:nvSpPr>
          <p:cNvPr id="3" name="Subtitle 2"/>
          <p:cNvSpPr>
            <a:spLocks noGrp="1"/>
          </p:cNvSpPr>
          <p:nvPr>
            <p:ph type="subTitle" idx="1"/>
          </p:nvPr>
        </p:nvSpPr>
        <p:spPr>
          <a:xfrm>
            <a:off x="2176002" y="3178084"/>
            <a:ext cx="7773365" cy="879859"/>
          </a:xfrm>
        </p:spPr>
        <p:txBody>
          <a:bodyPr tIns="91440" bIns="91440">
            <a:normAutofit/>
          </a:bodyPr>
          <a:lstStyle>
            <a:lvl1pPr marL="0" indent="0" algn="l">
              <a:buNone/>
              <a:defRPr sz="1620" b="0" cap="all" baseline="0">
                <a:solidFill>
                  <a:schemeClr val="tx1"/>
                </a:solidFill>
              </a:defRPr>
            </a:lvl1pPr>
            <a:lvl2pPr marL="411480" indent="0" algn="ctr">
              <a:buNone/>
              <a:defRPr sz="1620"/>
            </a:lvl2pPr>
            <a:lvl3pPr marL="822960" indent="0" algn="ctr">
              <a:buNone/>
              <a:defRPr sz="1620"/>
            </a:lvl3pPr>
            <a:lvl4pPr marL="1234440" indent="0" algn="ctr">
              <a:buNone/>
              <a:defRPr sz="1440"/>
            </a:lvl4pPr>
            <a:lvl5pPr marL="1645920" indent="0" algn="ctr">
              <a:buNone/>
              <a:defRPr sz="1440"/>
            </a:lvl5pPr>
            <a:lvl6pPr marL="2057400" indent="0" algn="ctr">
              <a:buNone/>
              <a:defRPr sz="1440"/>
            </a:lvl6pPr>
            <a:lvl7pPr marL="2468880" indent="0" algn="ctr">
              <a:buNone/>
              <a:defRPr sz="1440"/>
            </a:lvl7pPr>
            <a:lvl8pPr marL="2880360" indent="0" algn="ctr">
              <a:buNone/>
              <a:defRPr sz="1440"/>
            </a:lvl8pPr>
            <a:lvl9pPr marL="3291840" indent="0" algn="ctr">
              <a:buNone/>
              <a:defRPr sz="144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1/18/2021</a:t>
            </a:fld>
            <a:endParaRPr lang="en-US" dirty="0"/>
          </a:p>
        </p:txBody>
      </p:sp>
      <p:sp>
        <p:nvSpPr>
          <p:cNvPr id="5" name="Footer Placeholder 4"/>
          <p:cNvSpPr>
            <a:spLocks noGrp="1"/>
          </p:cNvSpPr>
          <p:nvPr>
            <p:ph type="ftr" sz="quarter" idx="11"/>
          </p:nvPr>
        </p:nvSpPr>
        <p:spPr>
          <a:xfrm>
            <a:off x="2174850" y="296377"/>
            <a:ext cx="4476524" cy="278281"/>
          </a:xfrm>
        </p:spPr>
        <p:txBody>
          <a:bodyPr/>
          <a:lstStyle/>
          <a:p>
            <a:endParaRPr lang="en-US" dirty="0"/>
          </a:p>
        </p:txBody>
      </p:sp>
      <p:sp>
        <p:nvSpPr>
          <p:cNvPr id="6" name="Slide Number Placeholder 5"/>
          <p:cNvSpPr>
            <a:spLocks noGrp="1"/>
          </p:cNvSpPr>
          <p:nvPr>
            <p:ph type="sldNum" sz="quarter" idx="12"/>
          </p:nvPr>
        </p:nvSpPr>
        <p:spPr>
          <a:xfrm>
            <a:off x="1293898" y="719076"/>
            <a:ext cx="729917" cy="453220"/>
          </a:xfrm>
        </p:spPr>
        <p:txBody>
          <a:bodyPr/>
          <a:lstStyle/>
          <a:p>
            <a:fld id="{6D22F896-40B5-4ADD-8801-0D06FADFA095}" type="slidenum">
              <a:rPr lang="en-US" dirty="0"/>
              <a:t>‹#›</a:t>
            </a:fld>
            <a:endParaRPr lang="en-US" dirty="0"/>
          </a:p>
        </p:txBody>
      </p:sp>
      <p:cxnSp>
        <p:nvCxnSpPr>
          <p:cNvPr id="15" name="Straight Connector 14"/>
          <p:cNvCxnSpPr/>
          <p:nvPr/>
        </p:nvCxnSpPr>
        <p:spPr>
          <a:xfrm>
            <a:off x="2176002" y="3175688"/>
            <a:ext cx="7773365"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218535174"/>
      </p:ext>
    </p:extLst>
  </p:cSld>
  <p:clrMapOvr>
    <a:masterClrMapping/>
  </p:clrMapOvr>
  <p:hf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1/18/2021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33" name="Straight Connector 32"/>
          <p:cNvCxnSpPr/>
          <p:nvPr/>
        </p:nvCxnSpPr>
        <p:spPr>
          <a:xfrm>
            <a:off x="1308506" y="1662379"/>
            <a:ext cx="864677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847294656"/>
      </p:ext>
    </p:extLst>
  </p:cSld>
  <p:clrMapOvr>
    <a:masterClrMapping/>
  </p:clrMapOvr>
  <p:hf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308815" y="1580517"/>
            <a:ext cx="7778839" cy="1699155"/>
          </a:xfrm>
        </p:spPr>
        <p:txBody>
          <a:bodyPr anchor="b">
            <a:normAutofit/>
          </a:bodyPr>
          <a:lstStyle>
            <a:lvl1pPr algn="l">
              <a:defRPr sz="3240"/>
            </a:lvl1pPr>
          </a:lstStyle>
          <a:p>
            <a:r>
              <a:rPr lang="en-US"/>
              <a:t>Click to edit Master title style</a:t>
            </a:r>
            <a:endParaRPr lang="en-US" dirty="0"/>
          </a:p>
        </p:txBody>
      </p:sp>
      <p:sp>
        <p:nvSpPr>
          <p:cNvPr id="3" name="Text Placeholder 2"/>
          <p:cNvSpPr>
            <a:spLocks noGrp="1"/>
          </p:cNvSpPr>
          <p:nvPr>
            <p:ph type="body" idx="1"/>
          </p:nvPr>
        </p:nvSpPr>
        <p:spPr>
          <a:xfrm>
            <a:off x="1308815" y="3425576"/>
            <a:ext cx="7767401" cy="911636"/>
          </a:xfrm>
        </p:spPr>
        <p:txBody>
          <a:bodyPr tIns="91440">
            <a:normAutofit/>
          </a:bodyPr>
          <a:lstStyle>
            <a:lvl1pPr marL="0" indent="0" algn="l">
              <a:buNone/>
              <a:defRPr sz="1620">
                <a:solidFill>
                  <a:schemeClr val="tx1"/>
                </a:solidFill>
              </a:defRPr>
            </a:lvl1pPr>
            <a:lvl2pPr marL="411480" indent="0">
              <a:buNone/>
              <a:defRPr sz="1620">
                <a:solidFill>
                  <a:schemeClr val="tx1">
                    <a:tint val="75000"/>
                  </a:schemeClr>
                </a:solidFill>
              </a:defRPr>
            </a:lvl2pPr>
            <a:lvl3pPr marL="822960" indent="0">
              <a:buNone/>
              <a:defRPr sz="1620">
                <a:solidFill>
                  <a:schemeClr val="tx1">
                    <a:tint val="75000"/>
                  </a:schemeClr>
                </a:solidFill>
              </a:defRPr>
            </a:lvl3pPr>
            <a:lvl4pPr marL="1234440" indent="0">
              <a:buNone/>
              <a:defRPr sz="1440">
                <a:solidFill>
                  <a:schemeClr val="tx1">
                    <a:tint val="75000"/>
                  </a:schemeClr>
                </a:solidFill>
              </a:defRPr>
            </a:lvl4pPr>
            <a:lvl5pPr marL="1645920" indent="0">
              <a:buNone/>
              <a:defRPr sz="1440">
                <a:solidFill>
                  <a:schemeClr val="tx1">
                    <a:tint val="75000"/>
                  </a:schemeClr>
                </a:solidFill>
              </a:defRPr>
            </a:lvl5pPr>
            <a:lvl6pPr marL="2057400" indent="0">
              <a:buNone/>
              <a:defRPr sz="1440">
                <a:solidFill>
                  <a:schemeClr val="tx1">
                    <a:tint val="75000"/>
                  </a:schemeClr>
                </a:solidFill>
              </a:defRPr>
            </a:lvl6pPr>
            <a:lvl7pPr marL="2468880" indent="0">
              <a:buNone/>
              <a:defRPr sz="1440">
                <a:solidFill>
                  <a:schemeClr val="tx1">
                    <a:tint val="75000"/>
                  </a:schemeClr>
                </a:solidFill>
              </a:defRPr>
            </a:lvl7pPr>
            <a:lvl8pPr marL="2880360" indent="0">
              <a:buNone/>
              <a:defRPr sz="1440">
                <a:solidFill>
                  <a:schemeClr val="tx1">
                    <a:tint val="75000"/>
                  </a:schemeClr>
                </a:solidFill>
              </a:defRPr>
            </a:lvl8pPr>
            <a:lvl9pPr marL="3291840" indent="0">
              <a:buNone/>
              <a:defRPr sz="144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1/18/2021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15" name="Straight Connector 14"/>
          <p:cNvCxnSpPr/>
          <p:nvPr/>
        </p:nvCxnSpPr>
        <p:spPr>
          <a:xfrm>
            <a:off x="1308815" y="3424487"/>
            <a:ext cx="776740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165713134"/>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98348" y="661226"/>
            <a:ext cx="9976104" cy="590931"/>
          </a:xfrm>
        </p:spPr>
        <p:txBody>
          <a:bodyPr/>
          <a:lstStyle>
            <a:lvl1pPr algn="ctr">
              <a:defRPr baseline="0">
                <a:solidFill>
                  <a:schemeClr val="bg1"/>
                </a:solidFill>
              </a:defRPr>
            </a:lvl1pPr>
          </a:lstStyle>
          <a:p>
            <a:r>
              <a:rPr lang="en-US"/>
              <a:t>Click to edit Master title style</a:t>
            </a:r>
          </a:p>
        </p:txBody>
      </p:sp>
      <p:sp>
        <p:nvSpPr>
          <p:cNvPr id="3" name="Content Placeholder 2"/>
          <p:cNvSpPr>
            <a:spLocks noGrp="1"/>
          </p:cNvSpPr>
          <p:nvPr>
            <p:ph idx="1"/>
          </p:nvPr>
        </p:nvSpPr>
        <p:spPr>
          <a:xfrm>
            <a:off x="516750" y="2103035"/>
            <a:ext cx="9948672" cy="3718925"/>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6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3333"/>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2293701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304296" y="724400"/>
            <a:ext cx="8645072" cy="95337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302598" y="1809790"/>
            <a:ext cx="4180637" cy="310373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772394" y="1815609"/>
            <a:ext cx="4180637" cy="30973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1/18/2021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35" name="Straight Connector 34"/>
          <p:cNvCxnSpPr/>
          <p:nvPr/>
        </p:nvCxnSpPr>
        <p:spPr>
          <a:xfrm>
            <a:off x="1308506" y="1662379"/>
            <a:ext cx="864677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972063792"/>
      </p:ext>
    </p:extLst>
  </p:cSld>
  <p:clrMapOvr>
    <a:masterClrMapping/>
  </p:clrMapOvr>
  <p:hf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02472" y="723747"/>
            <a:ext cx="8646895" cy="95068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02472" y="1817594"/>
            <a:ext cx="4180637" cy="721749"/>
          </a:xfrm>
        </p:spPr>
        <p:txBody>
          <a:bodyPr anchor="b">
            <a:normAutofit/>
          </a:bodyPr>
          <a:lstStyle>
            <a:lvl1pPr marL="0" indent="0">
              <a:lnSpc>
                <a:spcPct val="100000"/>
              </a:lnSpc>
              <a:buNone/>
              <a:defRPr sz="1980" b="0" cap="all" baseline="0">
                <a:solidFill>
                  <a:schemeClr val="accent1"/>
                </a:solidFill>
              </a:defRPr>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en-US"/>
              <a:t>Click to edit Master text styles</a:t>
            </a:r>
          </a:p>
        </p:txBody>
      </p:sp>
      <p:sp>
        <p:nvSpPr>
          <p:cNvPr id="4" name="Content Placeholder 3"/>
          <p:cNvSpPr>
            <a:spLocks noGrp="1"/>
          </p:cNvSpPr>
          <p:nvPr>
            <p:ph sz="half" idx="2"/>
          </p:nvPr>
        </p:nvSpPr>
        <p:spPr>
          <a:xfrm>
            <a:off x="1302472" y="2541843"/>
            <a:ext cx="4180637" cy="23800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771126" y="1820703"/>
            <a:ext cx="4180637" cy="722013"/>
          </a:xfrm>
        </p:spPr>
        <p:txBody>
          <a:bodyPr anchor="b">
            <a:normAutofit/>
          </a:bodyPr>
          <a:lstStyle>
            <a:lvl1pPr marL="0" indent="0">
              <a:lnSpc>
                <a:spcPct val="100000"/>
              </a:lnSpc>
              <a:buNone/>
              <a:defRPr sz="1980" b="0" cap="all" baseline="0">
                <a:solidFill>
                  <a:schemeClr val="accent1"/>
                </a:solidFill>
              </a:defRPr>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en-US"/>
              <a:t>Click to edit Master text styles</a:t>
            </a:r>
          </a:p>
        </p:txBody>
      </p:sp>
      <p:sp>
        <p:nvSpPr>
          <p:cNvPr id="6" name="Content Placeholder 5"/>
          <p:cNvSpPr>
            <a:spLocks noGrp="1"/>
          </p:cNvSpPr>
          <p:nvPr>
            <p:ph sz="quarter" idx="4"/>
          </p:nvPr>
        </p:nvSpPr>
        <p:spPr>
          <a:xfrm>
            <a:off x="5771126" y="2539342"/>
            <a:ext cx="4180637" cy="237363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1/18/2021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cxnSp>
        <p:nvCxnSpPr>
          <p:cNvPr id="29" name="Straight Connector 28"/>
          <p:cNvCxnSpPr/>
          <p:nvPr/>
        </p:nvCxnSpPr>
        <p:spPr>
          <a:xfrm>
            <a:off x="1308506" y="1662379"/>
            <a:ext cx="864677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648629540"/>
      </p:ext>
    </p:extLst>
  </p:cSld>
  <p:clrMapOvr>
    <a:masterClrMapping/>
  </p:clrMapOvr>
  <p:hf hdr="0" ftr="0" dt="0"/>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1/18/2021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cxnSp>
        <p:nvCxnSpPr>
          <p:cNvPr id="25" name="Straight Connector 24"/>
          <p:cNvCxnSpPr/>
          <p:nvPr/>
        </p:nvCxnSpPr>
        <p:spPr>
          <a:xfrm>
            <a:off x="1308506" y="1662379"/>
            <a:ext cx="8646770"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7" name="Rectangle 6">
            <a:extLst>
              <a:ext uri="{FF2B5EF4-FFF2-40B4-BE49-F238E27FC236}">
                <a16:creationId xmlns:a16="http://schemas.microsoft.com/office/drawing/2014/main" id="{BA34F37B-3DDD-4163-901A-E0BA247B64D2}"/>
              </a:ext>
            </a:extLst>
          </p:cNvPr>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73644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1/18/2021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515608370"/>
      </p:ext>
    </p:extLst>
  </p:cSld>
  <p:clrMapOvr>
    <a:masterClrMapping/>
  </p:clrMapOvr>
  <p:hf hdr="0" ftr="0" dt="0"/>
</p:sldLayout>
</file>

<file path=ppt/slideLayouts/slideLayout3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00204" y="719076"/>
            <a:ext cx="2945789" cy="2022405"/>
          </a:xfrm>
        </p:spPr>
        <p:txBody>
          <a:bodyPr anchor="b">
            <a:normAutofit/>
          </a:bodyPr>
          <a:lstStyle>
            <a:lvl1pPr algn="l">
              <a:defRPr sz="2160"/>
            </a:lvl1pPr>
          </a:lstStyle>
          <a:p>
            <a:r>
              <a:rPr lang="en-US"/>
              <a:t>Click to edit Master title style</a:t>
            </a:r>
            <a:endParaRPr lang="en-US" dirty="0"/>
          </a:p>
        </p:txBody>
      </p:sp>
      <p:sp>
        <p:nvSpPr>
          <p:cNvPr id="3" name="Content Placeholder 2"/>
          <p:cNvSpPr>
            <a:spLocks noGrp="1"/>
          </p:cNvSpPr>
          <p:nvPr>
            <p:ph idx="1"/>
          </p:nvPr>
        </p:nvSpPr>
        <p:spPr>
          <a:xfrm>
            <a:off x="4539343" y="719077"/>
            <a:ext cx="5411223" cy="4192943"/>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300204" y="2884942"/>
            <a:ext cx="2947512" cy="2023363"/>
          </a:xfrm>
        </p:spPr>
        <p:txBody>
          <a:bodyPr/>
          <a:lstStyle>
            <a:lvl1pPr marL="0" indent="0" algn="l">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1/18/2021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17" name="Straight Connector 16"/>
          <p:cNvCxnSpPr/>
          <p:nvPr/>
        </p:nvCxnSpPr>
        <p:spPr>
          <a:xfrm>
            <a:off x="1303452" y="2884942"/>
            <a:ext cx="294254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933963202"/>
      </p:ext>
    </p:extLst>
  </p:cSld>
  <p:clrMapOvr>
    <a:masterClrMapping/>
  </p:clrMapOvr>
  <p:hf hdr="0" ftr="0" dt="0"/>
</p:sldLayout>
</file>

<file path=ppt/slideLayouts/slideLayout3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6729649" y="433953"/>
            <a:ext cx="3667080" cy="463419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306086" y="1016562"/>
            <a:ext cx="4979095" cy="1647526"/>
          </a:xfrm>
        </p:spPr>
        <p:txBody>
          <a:bodyPr anchor="b">
            <a:normAutofit/>
          </a:bodyPr>
          <a:lstStyle>
            <a:lvl1pPr>
              <a:defRPr sz="288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11951" y="1010288"/>
            <a:ext cx="2512054" cy="3479694"/>
          </a:xfrm>
          <a:solidFill>
            <a:schemeClr val="bg1">
              <a:lumMod val="85000"/>
            </a:schemeClr>
          </a:solidFill>
          <a:ln w="9525" cap="sq">
            <a:noFill/>
            <a:miter lim="800000"/>
          </a:ln>
          <a:effectLst/>
        </p:spPr>
        <p:txBody>
          <a:bodyPr anchor="t"/>
          <a:lstStyle>
            <a:lvl1pPr marL="0" indent="0" algn="ctr">
              <a:buNone/>
              <a:defRPr sz="2880"/>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r>
              <a:rPr lang="en-US"/>
              <a:t>Click icon to add picture</a:t>
            </a:r>
            <a:endParaRPr lang="en-US" dirty="0"/>
          </a:p>
        </p:txBody>
      </p:sp>
      <p:sp>
        <p:nvSpPr>
          <p:cNvPr id="4" name="Text Placeholder 3"/>
          <p:cNvSpPr>
            <a:spLocks noGrp="1"/>
          </p:cNvSpPr>
          <p:nvPr>
            <p:ph type="body" sz="half" idx="2"/>
          </p:nvPr>
        </p:nvSpPr>
        <p:spPr>
          <a:xfrm>
            <a:off x="1305296" y="2831393"/>
            <a:ext cx="4971964" cy="1803368"/>
          </a:xfrm>
        </p:spPr>
        <p:txBody>
          <a:bodyPr>
            <a:normAutofit/>
          </a:bodyPr>
          <a:lstStyle>
            <a:lvl1pPr marL="0" indent="0" algn="l">
              <a:buNone/>
              <a:defRPr sz="162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en-US"/>
              <a:t>Click to edit Master text styles</a:t>
            </a:r>
          </a:p>
        </p:txBody>
      </p:sp>
      <p:sp>
        <p:nvSpPr>
          <p:cNvPr id="5" name="Date Placeholder 4"/>
          <p:cNvSpPr>
            <a:spLocks noGrp="1"/>
          </p:cNvSpPr>
          <p:nvPr>
            <p:ph type="dt" sz="half" idx="10"/>
          </p:nvPr>
        </p:nvSpPr>
        <p:spPr>
          <a:xfrm>
            <a:off x="1302644" y="4922871"/>
            <a:ext cx="4974616" cy="288111"/>
          </a:xfrm>
        </p:spPr>
        <p:txBody>
          <a:bodyPr/>
          <a:lstStyle>
            <a:lvl1pPr algn="l">
              <a:defRPr/>
            </a:lvl1pPr>
          </a:lstStyle>
          <a:p>
            <a:fld id="{48A87A34-81AB-432B-8DAE-1953F412C126}" type="datetimeFigureOut">
              <a:rPr lang="en-US" dirty="0"/>
              <a:pPr/>
              <a:t>1/18/2021</a:t>
            </a:fld>
            <a:endParaRPr lang="en-US" dirty="0"/>
          </a:p>
        </p:txBody>
      </p:sp>
      <p:sp>
        <p:nvSpPr>
          <p:cNvPr id="6" name="Footer Placeholder 5"/>
          <p:cNvSpPr>
            <a:spLocks noGrp="1"/>
          </p:cNvSpPr>
          <p:nvPr>
            <p:ph type="ftr" sz="quarter" idx="11"/>
          </p:nvPr>
        </p:nvSpPr>
        <p:spPr>
          <a:xfrm>
            <a:off x="1302644" y="286776"/>
            <a:ext cx="4986904" cy="288838"/>
          </a:xfrm>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31" name="Straight Connector 30"/>
          <p:cNvCxnSpPr/>
          <p:nvPr/>
        </p:nvCxnSpPr>
        <p:spPr>
          <a:xfrm>
            <a:off x="1302644" y="2829245"/>
            <a:ext cx="497461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884606880"/>
      </p:ext>
    </p:extLst>
  </p:cSld>
  <p:clrMapOvr>
    <a:masterClrMapping/>
  </p:clrMapOvr>
  <p:hf hdr="0" ftr="0" dt="0"/>
</p:sldLayout>
</file>

<file path=ppt/slideLayouts/slideLayout3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1/18/2021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26" name="Straight Connector 25"/>
          <p:cNvCxnSpPr/>
          <p:nvPr/>
        </p:nvCxnSpPr>
        <p:spPr>
          <a:xfrm>
            <a:off x="1308506" y="1662379"/>
            <a:ext cx="864677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311499993"/>
      </p:ext>
    </p:extLst>
  </p:cSld>
  <p:clrMapOvr>
    <a:masterClrMapping/>
  </p:clrMapOvr>
  <p:hf hdr="0" ftr="0" dt="0"/>
</p:sldLayout>
</file>

<file path=ppt/slideLayouts/slideLayout3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495200" y="719076"/>
            <a:ext cx="1454168" cy="4193900"/>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300205" y="719076"/>
            <a:ext cx="7045947" cy="41939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1/18/2021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15" name="Straight Connector 14"/>
          <p:cNvCxnSpPr/>
          <p:nvPr/>
        </p:nvCxnSpPr>
        <p:spPr>
          <a:xfrm>
            <a:off x="8495200" y="719076"/>
            <a:ext cx="0" cy="419390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560982185"/>
      </p:ext>
    </p:extLst>
  </p:cSld>
  <p:clrMapOvr>
    <a:masterClrMapping/>
  </p:clrMapOvr>
  <p:hf hdr="0" ftr="0" dt="0"/>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98348" y="661226"/>
            <a:ext cx="9976104" cy="590931"/>
          </a:xfrm>
        </p:spPr>
        <p:txBody>
          <a:bodyPr/>
          <a:lstStyle>
            <a:lvl1pPr algn="ctr">
              <a:defRPr baseline="0">
                <a:solidFill>
                  <a:schemeClr val="bg1"/>
                </a:solidFill>
              </a:defRPr>
            </a:lvl1pPr>
          </a:lstStyle>
          <a:p>
            <a:r>
              <a:rPr lang="en-US"/>
              <a:t>Click to edit Master title style</a:t>
            </a:r>
          </a:p>
        </p:txBody>
      </p:sp>
      <p:sp>
        <p:nvSpPr>
          <p:cNvPr id="3" name="Content Placeholder 2"/>
          <p:cNvSpPr>
            <a:spLocks noGrp="1"/>
          </p:cNvSpPr>
          <p:nvPr>
            <p:ph idx="1"/>
          </p:nvPr>
        </p:nvSpPr>
        <p:spPr>
          <a:xfrm>
            <a:off x="516750" y="2103035"/>
            <a:ext cx="9948672" cy="3718925"/>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6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3333"/>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13320222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cSld name="Title Slid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A28B2A9-89D6-4CF3-BBAF-1CA0E88E14CD}"/>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10972800" cy="6172200"/>
          </a:xfrm>
          <a:prstGeom prst="rect">
            <a:avLst/>
          </a:prstGeom>
        </p:spPr>
      </p:pic>
      <p:pic>
        <p:nvPicPr>
          <p:cNvPr id="10" name="Picture 9" descr="A picture containing text  Description automatically generated">
            <a:extLst>
              <a:ext uri="{FF2B5EF4-FFF2-40B4-BE49-F238E27FC236}">
                <a16:creationId xmlns:a16="http://schemas.microsoft.com/office/drawing/2014/main" id="{9E96A302-1F38-4275-8241-37FF3CB49A0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67449" y="1896465"/>
            <a:ext cx="1601595" cy="1298628"/>
          </a:xfrm>
          <a:prstGeom prst="rect">
            <a:avLst/>
          </a:prstGeom>
        </p:spPr>
      </p:pic>
      <p:sp>
        <p:nvSpPr>
          <p:cNvPr id="11" name="Rectangle 4"/>
          <p:cNvSpPr>
            <a:spLocks noGrp="1" noChangeArrowheads="1"/>
          </p:cNvSpPr>
          <p:nvPr>
            <p:ph type="subTitle" idx="1"/>
          </p:nvPr>
        </p:nvSpPr>
        <p:spPr>
          <a:xfrm>
            <a:off x="685800" y="4974336"/>
            <a:ext cx="5815584" cy="286232"/>
          </a:xfrm>
        </p:spPr>
        <p:txBody>
          <a:bodyPr wrap="square" anchor="t">
            <a:noAutofit/>
          </a:bodyPr>
          <a:lstStyle>
            <a:lvl1pPr marL="0" indent="0" algn="l">
              <a:lnSpc>
                <a:spcPct val="90000"/>
              </a:lnSpc>
              <a:spcBef>
                <a:spcPts val="600"/>
              </a:spcBef>
              <a:spcAft>
                <a:spcPts val="300"/>
              </a:spcAft>
              <a:buFontTx/>
              <a:buNone/>
              <a:defRPr sz="1400" b="0">
                <a:solidFill>
                  <a:schemeClr val="tx2"/>
                </a:solidFill>
                <a:latin typeface="Trebuchet MS" pitchFamily="34" charset="0"/>
              </a:defRPr>
            </a:lvl1pPr>
          </a:lstStyle>
          <a:p>
            <a:r>
              <a:rPr lang="en-US"/>
              <a:t>Click to edit Master subtitle style</a:t>
            </a:r>
            <a:endParaRPr lang="en-US" dirty="0"/>
          </a:p>
        </p:txBody>
      </p:sp>
      <p:sp>
        <p:nvSpPr>
          <p:cNvPr id="305" name="Title 304"/>
          <p:cNvSpPr>
            <a:spLocks noGrp="1"/>
          </p:cNvSpPr>
          <p:nvPr>
            <p:ph type="title" hasCustomPrompt="1"/>
          </p:nvPr>
        </p:nvSpPr>
        <p:spPr>
          <a:xfrm>
            <a:off x="685800" y="4023360"/>
            <a:ext cx="5815584" cy="982855"/>
          </a:xfrm>
        </p:spPr>
        <p:txBody>
          <a:bodyPr anchor="b">
            <a:noAutofit/>
          </a:bodyPr>
          <a:lstStyle>
            <a:lvl1pPr algn="l">
              <a:lnSpc>
                <a:spcPct val="90000"/>
              </a:lnSpc>
              <a:spcBef>
                <a:spcPts val="0"/>
              </a:spcBef>
              <a:defRPr sz="3600" b="1" cap="all" baseline="0">
                <a:solidFill>
                  <a:schemeClr val="tx1"/>
                </a:solidFill>
                <a:effectLst>
                  <a:outerShdw blurRad="38100" dist="38100" dir="2700000" algn="tl">
                    <a:srgbClr val="000000">
                      <a:alpha val="43137"/>
                    </a:srgbClr>
                  </a:outerShdw>
                </a:effectLst>
                <a:latin typeface="Trebuchet MS" panose="020B0603020202020204" pitchFamily="34" charset="0"/>
              </a:defRPr>
            </a:lvl1pPr>
          </a:lstStyle>
          <a:p>
            <a:r>
              <a:rPr lang="en-US" dirty="0"/>
              <a:t>CLICK TO EDIT MASTER TITLE STYLE</a:t>
            </a:r>
          </a:p>
        </p:txBody>
      </p:sp>
      <p:pic>
        <p:nvPicPr>
          <p:cNvPr id="6" name="Graphic 5">
            <a:extLst>
              <a:ext uri="{FF2B5EF4-FFF2-40B4-BE49-F238E27FC236}">
                <a16:creationId xmlns:a16="http://schemas.microsoft.com/office/drawing/2014/main" id="{887DABAD-3709-40C3-9EFD-BF1A6B6A2044}"/>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40401" r="-3502"/>
          <a:stretch/>
        </p:blipFill>
        <p:spPr>
          <a:xfrm>
            <a:off x="1996931" y="1981572"/>
            <a:ext cx="2011680" cy="1104528"/>
          </a:xfrm>
          <a:prstGeom prst="rect">
            <a:avLst/>
          </a:prstGeom>
        </p:spPr>
      </p:pic>
    </p:spTree>
    <p:extLst>
      <p:ext uri="{BB962C8B-B14F-4D97-AF65-F5344CB8AC3E}">
        <p14:creationId xmlns:p14="http://schemas.microsoft.com/office/powerpoint/2010/main" val="2013603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ubtitle, and Content with CONFIDENTIAL">
    <p:spTree>
      <p:nvGrpSpPr>
        <p:cNvPr id="1" name=""/>
        <p:cNvGrpSpPr/>
        <p:nvPr/>
      </p:nvGrpSpPr>
      <p:grpSpPr>
        <a:xfrm>
          <a:off x="0" y="0"/>
          <a:ext cx="0" cy="0"/>
          <a:chOff x="0" y="0"/>
          <a:chExt cx="0" cy="0"/>
        </a:xfrm>
      </p:grpSpPr>
      <p:sp>
        <p:nvSpPr>
          <p:cNvPr id="2" name="Title 1"/>
          <p:cNvSpPr>
            <a:spLocks noGrp="1"/>
          </p:cNvSpPr>
          <p:nvPr>
            <p:ph type="title"/>
          </p:nvPr>
        </p:nvSpPr>
        <p:spPr>
          <a:xfrm>
            <a:off x="498348" y="661226"/>
            <a:ext cx="9976104" cy="590931"/>
          </a:xfrm>
        </p:spPr>
        <p:txBody>
          <a:bodyPr/>
          <a:lstStyle>
            <a:lvl1pPr algn="ctr">
              <a:defRPr>
                <a:solidFill>
                  <a:schemeClr val="bg1"/>
                </a:solidFill>
              </a:defRPr>
            </a:lvl1pPr>
          </a:lstStyle>
          <a:p>
            <a:r>
              <a:rPr lang="en-US"/>
              <a:t>Click to edit Master title style</a:t>
            </a:r>
          </a:p>
        </p:txBody>
      </p:sp>
      <p:sp>
        <p:nvSpPr>
          <p:cNvPr id="3" name="Content Placeholder 2"/>
          <p:cNvSpPr>
            <a:spLocks noGrp="1"/>
          </p:cNvSpPr>
          <p:nvPr>
            <p:ph idx="1"/>
          </p:nvPr>
        </p:nvSpPr>
        <p:spPr>
          <a:xfrm>
            <a:off x="516750" y="2103035"/>
            <a:ext cx="9948672" cy="3718925"/>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6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3333"/>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
        <p:nvSpPr>
          <p:cNvPr id="7" name="Rectangle 6"/>
          <p:cNvSpPr/>
          <p:nvPr userDrawn="1"/>
        </p:nvSpPr>
        <p:spPr>
          <a:xfrm>
            <a:off x="7049729" y="5781717"/>
            <a:ext cx="2762866" cy="248142"/>
          </a:xfrm>
          <a:prstGeom prst="rect">
            <a:avLst/>
          </a:prstGeom>
          <a:noFill/>
          <a:ln w="25400" cap="flat" cmpd="sng" algn="ctr">
            <a:noFill/>
            <a:prstDash val="solid"/>
          </a:ln>
          <a:effectLst/>
        </p:spPr>
        <p:txBody>
          <a:bodyPr rtlCol="0" anchor="b"/>
          <a:lstStyle/>
          <a:p>
            <a:pPr marL="0" marR="0" lvl="0" indent="0" algn="r" defTabSz="457200" eaLnBrk="1" fontAlgn="auto" latinLnBrk="0" hangingPunct="1">
              <a:lnSpc>
                <a:spcPct val="90000"/>
              </a:lnSpc>
              <a:spcBef>
                <a:spcPts val="0"/>
              </a:spcBef>
              <a:spcAft>
                <a:spcPts val="0"/>
              </a:spcAft>
              <a:buClrTx/>
              <a:buSzTx/>
              <a:buFontTx/>
              <a:buNone/>
              <a:tabLst/>
              <a:defRPr/>
            </a:pPr>
            <a:r>
              <a:rPr lang="en-US" sz="800" b="1" i="0" kern="0">
                <a:solidFill>
                  <a:schemeClr val="bg1"/>
                </a:solidFill>
                <a:latin typeface="Trebuchet MS"/>
              </a:rPr>
              <a:t>NVIDIA CONFIDENTIAL. DO NOT DISTRIBUTE.</a:t>
            </a:r>
          </a:p>
        </p:txBody>
      </p:sp>
    </p:spTree>
    <p:extLst>
      <p:ext uri="{BB962C8B-B14F-4D97-AF65-F5344CB8AC3E}">
        <p14:creationId xmlns:p14="http://schemas.microsoft.com/office/powerpoint/2010/main" val="36919205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Closing Slide">
    <p:spTree>
      <p:nvGrpSpPr>
        <p:cNvPr id="1" name=""/>
        <p:cNvGrpSpPr/>
        <p:nvPr/>
      </p:nvGrpSpPr>
      <p:grpSpPr>
        <a:xfrm>
          <a:off x="0" y="0"/>
          <a:ext cx="0" cy="0"/>
          <a:chOff x="0" y="0"/>
          <a:chExt cx="0" cy="0"/>
        </a:xfrm>
      </p:grpSpPr>
      <p:pic>
        <p:nvPicPr>
          <p:cNvPr id="9" name="Picture 8" descr="A close up of a spider  Description automatically generated">
            <a:extLst>
              <a:ext uri="{FF2B5EF4-FFF2-40B4-BE49-F238E27FC236}">
                <a16:creationId xmlns:a16="http://schemas.microsoft.com/office/drawing/2014/main" id="{312387AB-4080-4B69-BFCF-F134EF12C770}"/>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10972800" cy="6172200"/>
          </a:xfrm>
          <a:prstGeom prst="rect">
            <a:avLst/>
          </a:prstGeom>
        </p:spPr>
      </p:pic>
      <p:pic>
        <p:nvPicPr>
          <p:cNvPr id="10" name="Picture 9" descr="A picture containing text  Description automatically generated">
            <a:extLst>
              <a:ext uri="{FF2B5EF4-FFF2-40B4-BE49-F238E27FC236}">
                <a16:creationId xmlns:a16="http://schemas.microsoft.com/office/drawing/2014/main" id="{B8805453-93BD-4B24-A658-29DCC011299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359525" y="4416800"/>
            <a:ext cx="1601595" cy="1298628"/>
          </a:xfrm>
          <a:prstGeom prst="rect">
            <a:avLst/>
          </a:prstGeom>
        </p:spPr>
      </p:pic>
      <p:pic>
        <p:nvPicPr>
          <p:cNvPr id="4" name="Graphic 3">
            <a:extLst>
              <a:ext uri="{FF2B5EF4-FFF2-40B4-BE49-F238E27FC236}">
                <a16:creationId xmlns:a16="http://schemas.microsoft.com/office/drawing/2014/main" id="{1FDA9BB0-5ECC-460A-9E7D-23BD2DACDBB2}"/>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40401" r="-3502"/>
          <a:stretch/>
        </p:blipFill>
        <p:spPr>
          <a:xfrm>
            <a:off x="8732027" y="4513850"/>
            <a:ext cx="2011680" cy="1104528"/>
          </a:xfrm>
          <a:prstGeom prst="rect">
            <a:avLst/>
          </a:prstGeom>
        </p:spPr>
      </p:pic>
      <p:pic>
        <p:nvPicPr>
          <p:cNvPr id="5" name="Picture 4">
            <a:extLst>
              <a:ext uri="{FF2B5EF4-FFF2-40B4-BE49-F238E27FC236}">
                <a16:creationId xmlns:a16="http://schemas.microsoft.com/office/drawing/2014/main" id="{14C516B3-B2E1-4623-BC46-A0CEA8BE2A4C}"/>
              </a:ext>
            </a:extLst>
          </p:cNvPr>
          <p:cNvPicPr>
            <a:picLocks noChangeAspect="1"/>
          </p:cNvPicPr>
          <p:nvPr userDrawn="1"/>
        </p:nvPicPr>
        <p:blipFill rotWithShape="1">
          <a:blip r:embed="rId6" cstate="email">
            <a:extLst>
              <a:ext uri="{28A0092B-C50C-407E-A947-70E740481C1C}">
                <a14:useLocalDpi xmlns:a14="http://schemas.microsoft.com/office/drawing/2010/main"/>
              </a:ext>
            </a:extLst>
          </a:blip>
          <a:srcRect l="-21753" b="-229"/>
          <a:stretch/>
        </p:blipFill>
        <p:spPr>
          <a:xfrm flipV="1">
            <a:off x="0" y="229699"/>
            <a:ext cx="10972800" cy="5942501"/>
          </a:xfrm>
          <a:prstGeom prst="rect">
            <a:avLst/>
          </a:prstGeom>
        </p:spPr>
      </p:pic>
      <p:sp>
        <p:nvSpPr>
          <p:cNvPr id="6" name="Rectangle 5">
            <a:extLst>
              <a:ext uri="{FF2B5EF4-FFF2-40B4-BE49-F238E27FC236}">
                <a16:creationId xmlns:a16="http://schemas.microsoft.com/office/drawing/2014/main" id="{804D3F7B-CD91-44BA-9E40-5924E8610DAA}"/>
              </a:ext>
            </a:extLst>
          </p:cNvPr>
          <p:cNvSpPr/>
          <p:nvPr userDrawn="1"/>
        </p:nvSpPr>
        <p:spPr>
          <a:xfrm>
            <a:off x="0" y="0"/>
            <a:ext cx="10972800" cy="6172200"/>
          </a:xfrm>
          <a:prstGeom prst="rect">
            <a:avLst/>
          </a:prstGeom>
          <a:gradFill>
            <a:gsLst>
              <a:gs pos="34000">
                <a:schemeClr val="tx1"/>
              </a:gs>
              <a:gs pos="100000">
                <a:schemeClr val="tx1">
                  <a:alpha val="3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FEAEA4A6-14AA-4DF0-9176-E9D7313052E2}"/>
              </a:ext>
            </a:extLst>
          </p:cNvPr>
          <p:cNvPicPr>
            <a:picLocks noChangeAspect="1"/>
          </p:cNvPicPr>
          <p:nvPr userDrawn="1"/>
        </p:nvPicPr>
        <p:blipFill>
          <a:blip r:embed="rId7" cstate="email">
            <a:extLst>
              <a:ext uri="{28A0092B-C50C-407E-A947-70E740481C1C}">
                <a14:useLocalDpi xmlns:a14="http://schemas.microsoft.com/office/drawing/2010/main"/>
              </a:ext>
            </a:extLst>
          </a:blip>
          <a:stretch>
            <a:fillRect/>
          </a:stretch>
        </p:blipFill>
        <p:spPr>
          <a:xfrm>
            <a:off x="583337" y="3902417"/>
            <a:ext cx="3232858" cy="1132744"/>
          </a:xfrm>
          <a:prstGeom prst="rect">
            <a:avLst/>
          </a:prstGeom>
        </p:spPr>
      </p:pic>
      <p:sp>
        <p:nvSpPr>
          <p:cNvPr id="8" name="TextBox 7">
            <a:extLst>
              <a:ext uri="{FF2B5EF4-FFF2-40B4-BE49-F238E27FC236}">
                <a16:creationId xmlns:a16="http://schemas.microsoft.com/office/drawing/2014/main" id="{051F5AD5-C852-41B0-B5E0-EF2D091A3512}"/>
              </a:ext>
            </a:extLst>
          </p:cNvPr>
          <p:cNvSpPr txBox="1"/>
          <p:nvPr userDrawn="1"/>
        </p:nvSpPr>
        <p:spPr>
          <a:xfrm>
            <a:off x="481641" y="5310989"/>
            <a:ext cx="2512291" cy="3693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l">
              <a:lnSpc>
                <a:spcPct val="90000"/>
              </a:lnSpc>
            </a:pPr>
            <a:r>
              <a:rPr lang="en-US" sz="2000">
                <a:solidFill>
                  <a:schemeClr val="tx2"/>
                </a:solidFill>
                <a:latin typeface="Trebuchet MS" panose="020B0603020202020204" pitchFamily="34" charset="0"/>
              </a:rPr>
              <a:t>www.nvidia.com/dli</a:t>
            </a:r>
          </a:p>
        </p:txBody>
      </p:sp>
    </p:spTree>
    <p:extLst>
      <p:ext uri="{BB962C8B-B14F-4D97-AF65-F5344CB8AC3E}">
        <p14:creationId xmlns:p14="http://schemas.microsoft.com/office/powerpoint/2010/main" val="8850254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98348" y="521208"/>
            <a:ext cx="9976104" cy="590931"/>
          </a:xfrm>
        </p:spPr>
        <p:txBody>
          <a:bodyPr/>
          <a:lstStyle>
            <a:lvl1pPr algn="ctr">
              <a:defRPr sz="2800" baseline="0">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516750" y="2103035"/>
            <a:ext cx="9948672" cy="3718925"/>
          </a:xfrm>
        </p:spPr>
        <p:txBody>
          <a:bodyPr/>
          <a:lstStyle>
            <a:lvl1pPr marL="0" indent="0">
              <a:buClr>
                <a:schemeClr val="bg2"/>
              </a:buClr>
              <a:buSzPct val="100000"/>
              <a:buFontTx/>
              <a:buNone/>
              <a:defRPr sz="1400">
                <a:solidFill>
                  <a:schemeClr val="accent4"/>
                </a:solidFill>
              </a:defRPr>
            </a:lvl1pPr>
            <a:lvl2pPr marL="571500" indent="0">
              <a:buClr>
                <a:schemeClr val="bg2"/>
              </a:buClr>
              <a:buSzPct val="100000"/>
              <a:buFontTx/>
              <a:buNone/>
              <a:defRPr sz="1200">
                <a:solidFill>
                  <a:schemeClr val="accent4"/>
                </a:solidFill>
              </a:defRPr>
            </a:lvl2pPr>
            <a:lvl3pPr marL="1089025" indent="0">
              <a:buClr>
                <a:schemeClr val="bg2"/>
              </a:buClr>
              <a:buSzPct val="100000"/>
              <a:buFontTx/>
              <a:buNone/>
              <a:defRPr sz="1100">
                <a:solidFill>
                  <a:schemeClr val="accent4"/>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p:txBody>
      </p:sp>
      <p:sp>
        <p:nvSpPr>
          <p:cNvPr id="5" name="Text Placeholder 4"/>
          <p:cNvSpPr>
            <a:spLocks noGrp="1"/>
          </p:cNvSpPr>
          <p:nvPr>
            <p:ph type="body" sz="quarter" idx="10"/>
          </p:nvPr>
        </p:nvSpPr>
        <p:spPr>
          <a:xfrm>
            <a:off x="498348" y="1088136"/>
            <a:ext cx="9976104" cy="525463"/>
          </a:xfrm>
        </p:spPr>
        <p:txBody>
          <a:bodyPr/>
          <a:lstStyle>
            <a:lvl1pPr marL="0" indent="0" algn="ctr">
              <a:buFontTx/>
              <a:buNone/>
              <a:defRPr sz="18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679607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BULLET_ICON_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98348" y="521208"/>
            <a:ext cx="9976104" cy="590931"/>
          </a:xfrm>
        </p:spPr>
        <p:txBody>
          <a:bodyPr/>
          <a:lstStyle>
            <a:lvl1pPr algn="ctr">
              <a:defRPr sz="2800" baseline="0">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516750" y="2103035"/>
            <a:ext cx="9948672" cy="3718925"/>
          </a:xfrm>
        </p:spPr>
        <p:txBody>
          <a:bodyPr/>
          <a:lstStyle>
            <a:lvl1pPr marL="230188" indent="-230188">
              <a:buClr>
                <a:schemeClr val="bg2"/>
              </a:buClr>
              <a:buSzPct val="75000"/>
              <a:buFontTx/>
              <a:buBlip>
                <a:blip r:embed="rId2"/>
              </a:buBlip>
              <a:defRPr sz="1400">
                <a:solidFill>
                  <a:schemeClr val="accent4"/>
                </a:solidFill>
              </a:defRPr>
            </a:lvl1pPr>
            <a:lvl2pPr marL="800100" indent="-228600">
              <a:buClr>
                <a:schemeClr val="bg2"/>
              </a:buClr>
              <a:buSzPct val="75000"/>
              <a:buFontTx/>
              <a:buBlip>
                <a:blip r:embed="rId2"/>
              </a:buBlip>
              <a:defRPr sz="1200">
                <a:solidFill>
                  <a:schemeClr val="accent4"/>
                </a:solidFill>
              </a:defRPr>
            </a:lvl2pPr>
            <a:lvl3pPr marL="1258888" indent="-169863">
              <a:buClr>
                <a:schemeClr val="bg2"/>
              </a:buClr>
              <a:buSzPct val="75000"/>
              <a:buFontTx/>
              <a:buBlip>
                <a:blip r:embed="rId2"/>
              </a:buBlip>
              <a:defRPr sz="1100">
                <a:solidFill>
                  <a:schemeClr val="accent4"/>
                </a:solidFill>
              </a:defRPr>
            </a:lvl3pPr>
            <a:lvl4pPr marL="1774825" indent="-228600">
              <a:buClr>
                <a:schemeClr val="bg2"/>
              </a:buClr>
              <a:buSzPct val="75000"/>
              <a:buFontTx/>
              <a:buBlip>
                <a:blip r:embed="rId2"/>
              </a:buBlip>
              <a:defRPr sz="1000">
                <a:solidFill>
                  <a:schemeClr val="accent4"/>
                </a:solidFill>
                <a:latin typeface="Trebuchet MS" panose="020B0603020202020204" pitchFamily="34" charset="0"/>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p:cNvSpPr>
            <a:spLocks noGrp="1"/>
          </p:cNvSpPr>
          <p:nvPr>
            <p:ph type="body" sz="quarter" idx="10"/>
          </p:nvPr>
        </p:nvSpPr>
        <p:spPr>
          <a:xfrm>
            <a:off x="498348" y="1088136"/>
            <a:ext cx="9976104" cy="525463"/>
          </a:xfrm>
        </p:spPr>
        <p:txBody>
          <a:bodyPr/>
          <a:lstStyle>
            <a:lvl1pPr marL="0" indent="0" algn="ctr">
              <a:buFontTx/>
              <a:buNone/>
              <a:defRPr sz="18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20581587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CONFIDENTIAL">
    <p:spTree>
      <p:nvGrpSpPr>
        <p:cNvPr id="1" name=""/>
        <p:cNvGrpSpPr/>
        <p:nvPr/>
      </p:nvGrpSpPr>
      <p:grpSpPr>
        <a:xfrm>
          <a:off x="0" y="0"/>
          <a:ext cx="0" cy="0"/>
          <a:chOff x="0" y="0"/>
          <a:chExt cx="0" cy="0"/>
        </a:xfrm>
      </p:grpSpPr>
      <p:sp>
        <p:nvSpPr>
          <p:cNvPr id="2" name="Title 1"/>
          <p:cNvSpPr>
            <a:spLocks noGrp="1"/>
          </p:cNvSpPr>
          <p:nvPr>
            <p:ph type="title"/>
          </p:nvPr>
        </p:nvSpPr>
        <p:spPr>
          <a:xfrm>
            <a:off x="498348" y="521208"/>
            <a:ext cx="9976104" cy="590931"/>
          </a:xfrm>
        </p:spPr>
        <p:txBody>
          <a:bodyPr/>
          <a:lstStyle>
            <a:lvl1pPr algn="ctr">
              <a:defRPr sz="2800">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516750" y="2103035"/>
            <a:ext cx="9948672" cy="3718925"/>
          </a:xfrm>
        </p:spPr>
        <p:txBody>
          <a:bodyPr/>
          <a:lstStyle>
            <a:lvl1pPr marL="0" indent="0">
              <a:buClr>
                <a:schemeClr val="bg2"/>
              </a:buClr>
              <a:buSzPct val="100000"/>
              <a:buFontTx/>
              <a:buNone/>
              <a:defRPr sz="1400">
                <a:solidFill>
                  <a:schemeClr val="accent4"/>
                </a:solidFill>
              </a:defRPr>
            </a:lvl1pPr>
            <a:lvl2pPr marL="571500" indent="0">
              <a:buClr>
                <a:schemeClr val="bg2"/>
              </a:buClr>
              <a:buSzPct val="100000"/>
              <a:buFontTx/>
              <a:buNone/>
              <a:defRPr sz="1200">
                <a:solidFill>
                  <a:schemeClr val="accent4"/>
                </a:solidFill>
              </a:defRPr>
            </a:lvl2pPr>
            <a:lvl3pPr marL="1089025" indent="0">
              <a:buClr>
                <a:schemeClr val="bg2"/>
              </a:buClr>
              <a:buSzPct val="100000"/>
              <a:buFontTx/>
              <a:buNone/>
              <a:defRPr sz="1100">
                <a:solidFill>
                  <a:schemeClr val="accent4"/>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088136"/>
            <a:ext cx="9976104" cy="525463"/>
          </a:xfrm>
        </p:spPr>
        <p:txBody>
          <a:bodyPr/>
          <a:lstStyle>
            <a:lvl1pPr marL="0" indent="0" algn="ctr">
              <a:buFontTx/>
              <a:buNone/>
              <a:defRPr sz="18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
        <p:nvSpPr>
          <p:cNvPr id="7" name="Rectangle 6"/>
          <p:cNvSpPr/>
          <p:nvPr/>
        </p:nvSpPr>
        <p:spPr>
          <a:xfrm>
            <a:off x="168283" y="5775855"/>
            <a:ext cx="2762866" cy="248142"/>
          </a:xfrm>
          <a:prstGeom prst="rect">
            <a:avLst/>
          </a:prstGeom>
          <a:noFill/>
          <a:ln w="25400" cap="flat" cmpd="sng" algn="ctr">
            <a:noFill/>
            <a:prstDash val="solid"/>
          </a:ln>
          <a:effectLst/>
        </p:spPr>
        <p:txBody>
          <a:bodyPr rtlCol="0" anchor="b"/>
          <a:lstStyle/>
          <a:p>
            <a:pPr marL="0" marR="0" lvl="0" indent="0" algn="l" defTabSz="457200" eaLnBrk="1" fontAlgn="auto" latinLnBrk="0" hangingPunct="1">
              <a:lnSpc>
                <a:spcPct val="90000"/>
              </a:lnSpc>
              <a:spcBef>
                <a:spcPts val="0"/>
              </a:spcBef>
              <a:spcAft>
                <a:spcPts val="0"/>
              </a:spcAft>
              <a:buClrTx/>
              <a:buSzTx/>
              <a:buFontTx/>
              <a:buNone/>
              <a:tabLst/>
              <a:defRPr/>
            </a:pPr>
            <a:r>
              <a:rPr lang="en-US" sz="700" b="1" i="0" kern="0" dirty="0">
                <a:solidFill>
                  <a:schemeClr val="bg1"/>
                </a:solidFill>
                <a:latin typeface="Trebuchet MS"/>
              </a:rPr>
              <a:t>NVIDIA CONFIDENTIAL. DO NOT DISTRIBUTE.</a:t>
            </a:r>
          </a:p>
        </p:txBody>
      </p:sp>
    </p:spTree>
    <p:extLst>
      <p:ext uri="{BB962C8B-B14F-4D97-AF65-F5344CB8AC3E}">
        <p14:creationId xmlns:p14="http://schemas.microsoft.com/office/powerpoint/2010/main" val="3073970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itle, Subtitle, Content - NO LOGO &amp; PAGE NUMBER">
    <p:spTree>
      <p:nvGrpSpPr>
        <p:cNvPr id="1" name=""/>
        <p:cNvGrpSpPr/>
        <p:nvPr/>
      </p:nvGrpSpPr>
      <p:grpSpPr>
        <a:xfrm>
          <a:off x="0" y="0"/>
          <a:ext cx="0" cy="0"/>
          <a:chOff x="0" y="0"/>
          <a:chExt cx="0" cy="0"/>
        </a:xfrm>
      </p:grpSpPr>
      <p:sp>
        <p:nvSpPr>
          <p:cNvPr id="2" name="Title 1"/>
          <p:cNvSpPr>
            <a:spLocks noGrp="1"/>
          </p:cNvSpPr>
          <p:nvPr>
            <p:ph type="title"/>
          </p:nvPr>
        </p:nvSpPr>
        <p:spPr>
          <a:xfrm>
            <a:off x="498348" y="521208"/>
            <a:ext cx="9976104" cy="590931"/>
          </a:xfrm>
        </p:spPr>
        <p:txBody>
          <a:bodyPr/>
          <a:lstStyle>
            <a:lvl1pPr algn="ctr">
              <a:defRPr sz="2800">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512064" y="2103035"/>
            <a:ext cx="9962388" cy="3547957"/>
          </a:xfrm>
        </p:spPr>
        <p:txBody>
          <a:bodyPr/>
          <a:lstStyle>
            <a:lvl1pPr marL="0" indent="0">
              <a:buClr>
                <a:schemeClr val="bg2"/>
              </a:buClr>
              <a:buSzPct val="100000"/>
              <a:buFontTx/>
              <a:buNone/>
              <a:defRPr sz="1400">
                <a:solidFill>
                  <a:schemeClr val="accent4"/>
                </a:solidFill>
              </a:defRPr>
            </a:lvl1pPr>
            <a:lvl2pPr marL="571500" indent="0">
              <a:buClr>
                <a:schemeClr val="bg2"/>
              </a:buClr>
              <a:buSzPct val="100000"/>
              <a:buFontTx/>
              <a:buNone/>
              <a:defRPr sz="1200">
                <a:solidFill>
                  <a:schemeClr val="accent4"/>
                </a:solidFill>
              </a:defRPr>
            </a:lvl2pPr>
            <a:lvl3pPr marL="1089025" indent="0">
              <a:buClr>
                <a:schemeClr val="bg2"/>
              </a:buClr>
              <a:buSzPct val="100000"/>
              <a:buFontTx/>
              <a:buNone/>
              <a:defRPr sz="1200">
                <a:solidFill>
                  <a:schemeClr val="accent4"/>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088136"/>
            <a:ext cx="9976104" cy="525463"/>
          </a:xfrm>
        </p:spPr>
        <p:txBody>
          <a:bodyPr/>
          <a:lstStyle>
            <a:lvl1pPr marL="0" indent="0" algn="ctr">
              <a:buFontTx/>
              <a:buNone/>
              <a:defRPr sz="18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2765249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Content with Photograph">
    <p:spTree>
      <p:nvGrpSpPr>
        <p:cNvPr id="1" name=""/>
        <p:cNvGrpSpPr/>
        <p:nvPr/>
      </p:nvGrpSpPr>
      <p:grpSpPr>
        <a:xfrm>
          <a:off x="0" y="0"/>
          <a:ext cx="0" cy="0"/>
          <a:chOff x="0" y="0"/>
          <a:chExt cx="0" cy="0"/>
        </a:xfrm>
      </p:grpSpPr>
      <p:sp>
        <p:nvSpPr>
          <p:cNvPr id="2" name="Title 1"/>
          <p:cNvSpPr>
            <a:spLocks noGrp="1"/>
          </p:cNvSpPr>
          <p:nvPr>
            <p:ph type="title"/>
          </p:nvPr>
        </p:nvSpPr>
        <p:spPr>
          <a:xfrm>
            <a:off x="519232" y="1798590"/>
            <a:ext cx="4204402" cy="618631"/>
          </a:xfrm>
        </p:spPr>
        <p:txBody>
          <a:bodyPr/>
          <a:lstStyle>
            <a:lvl1pPr algn="l">
              <a:defRPr sz="2800">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519231" y="3071579"/>
            <a:ext cx="4192841" cy="2517089"/>
          </a:xfrm>
        </p:spPr>
        <p:txBody>
          <a:bodyPr/>
          <a:lstStyle>
            <a:lvl1pPr marL="0" indent="0">
              <a:spcBef>
                <a:spcPts val="500"/>
              </a:spcBef>
              <a:spcAft>
                <a:spcPts val="500"/>
              </a:spcAft>
              <a:buClr>
                <a:schemeClr val="bg2"/>
              </a:buClr>
              <a:buSzPct val="100000"/>
              <a:buFontTx/>
              <a:buNone/>
              <a:defRPr sz="1200">
                <a:solidFill>
                  <a:schemeClr val="accent4"/>
                </a:solidFill>
              </a:defRPr>
            </a:lvl1pPr>
            <a:lvl2pPr marL="571500" indent="0">
              <a:spcBef>
                <a:spcPts val="500"/>
              </a:spcBef>
              <a:spcAft>
                <a:spcPts val="500"/>
              </a:spcAft>
              <a:buClr>
                <a:schemeClr val="bg2"/>
              </a:buClr>
              <a:buSzPct val="100000"/>
              <a:buFontTx/>
              <a:buNone/>
              <a:defRPr sz="1100">
                <a:solidFill>
                  <a:schemeClr val="accent4"/>
                </a:solidFill>
              </a:defRPr>
            </a:lvl2pPr>
            <a:lvl3pPr marL="1089025" indent="0">
              <a:spcBef>
                <a:spcPts val="500"/>
              </a:spcBef>
              <a:spcAft>
                <a:spcPts val="500"/>
              </a:spcAft>
              <a:buClr>
                <a:schemeClr val="bg2"/>
              </a:buClr>
              <a:buSzPct val="100000"/>
              <a:buFontTx/>
              <a:buNone/>
              <a:defRPr sz="1100">
                <a:solidFill>
                  <a:schemeClr val="accent4"/>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519232" y="2348397"/>
            <a:ext cx="4204402" cy="525463"/>
          </a:xfrm>
        </p:spPr>
        <p:txBody>
          <a:bodyPr/>
          <a:lstStyle>
            <a:lvl1pPr marL="0" indent="0" algn="l">
              <a:buFontTx/>
              <a:buNone/>
              <a:defRPr sz="18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
        <p:nvSpPr>
          <p:cNvPr id="6" name="Rectangle 5">
            <a:extLst>
              <a:ext uri="{FF2B5EF4-FFF2-40B4-BE49-F238E27FC236}">
                <a16:creationId xmlns:a16="http://schemas.microsoft.com/office/drawing/2014/main" id="{F2F8FCCE-B6F7-40D9-BD7E-F82303A5F954}"/>
              </a:ext>
            </a:extLst>
          </p:cNvPr>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95184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Alternate Layout">
    <p:spTree>
      <p:nvGrpSpPr>
        <p:cNvPr id="1" name=""/>
        <p:cNvGrpSpPr/>
        <p:nvPr/>
      </p:nvGrpSpPr>
      <p:grpSpPr>
        <a:xfrm>
          <a:off x="0" y="0"/>
          <a:ext cx="0" cy="0"/>
          <a:chOff x="0" y="0"/>
          <a:chExt cx="0" cy="0"/>
        </a:xfrm>
      </p:grpSpPr>
      <p:sp>
        <p:nvSpPr>
          <p:cNvPr id="2" name="Title 1"/>
          <p:cNvSpPr>
            <a:spLocks noGrp="1"/>
          </p:cNvSpPr>
          <p:nvPr>
            <p:ph type="title"/>
          </p:nvPr>
        </p:nvSpPr>
        <p:spPr>
          <a:xfrm>
            <a:off x="4983480" y="1798590"/>
            <a:ext cx="5440680" cy="618631"/>
          </a:xfrm>
        </p:spPr>
        <p:txBody>
          <a:bodyPr/>
          <a:lstStyle>
            <a:lvl1pPr algn="l">
              <a:defRPr sz="2800">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4983480" y="2916936"/>
            <a:ext cx="5431536" cy="2517089"/>
          </a:xfrm>
        </p:spPr>
        <p:txBody>
          <a:bodyPr/>
          <a:lstStyle>
            <a:lvl1pPr marL="0" indent="0">
              <a:spcBef>
                <a:spcPts val="500"/>
              </a:spcBef>
              <a:spcAft>
                <a:spcPts val="500"/>
              </a:spcAft>
              <a:buClr>
                <a:schemeClr val="bg2"/>
              </a:buClr>
              <a:buSzPct val="100000"/>
              <a:buFontTx/>
              <a:buNone/>
              <a:defRPr sz="1200">
                <a:solidFill>
                  <a:schemeClr val="accent4"/>
                </a:solidFill>
              </a:defRPr>
            </a:lvl1pPr>
            <a:lvl2pPr marL="571500" indent="0">
              <a:spcBef>
                <a:spcPts val="500"/>
              </a:spcBef>
              <a:spcAft>
                <a:spcPts val="500"/>
              </a:spcAft>
              <a:buClr>
                <a:schemeClr val="bg2"/>
              </a:buClr>
              <a:buSzPct val="100000"/>
              <a:buFontTx/>
              <a:buNone/>
              <a:defRPr sz="1100">
                <a:solidFill>
                  <a:schemeClr val="accent4"/>
                </a:solidFill>
              </a:defRPr>
            </a:lvl2pPr>
            <a:lvl3pPr marL="1089025" indent="0">
              <a:spcBef>
                <a:spcPts val="500"/>
              </a:spcBef>
              <a:spcAft>
                <a:spcPts val="500"/>
              </a:spcAft>
              <a:buClr>
                <a:schemeClr val="bg2"/>
              </a:buClr>
              <a:buSzPct val="100000"/>
              <a:buFontTx/>
              <a:buNone/>
              <a:defRPr sz="1100">
                <a:solidFill>
                  <a:schemeClr val="accent4"/>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0" y="2368296"/>
            <a:ext cx="5440680" cy="525463"/>
          </a:xfrm>
        </p:spPr>
        <p:txBody>
          <a:bodyPr/>
          <a:lstStyle>
            <a:lvl1pPr marL="0" indent="0" algn="l">
              <a:buFontTx/>
              <a:buNone/>
              <a:defRPr sz="18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2617162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pic>
        <p:nvPicPr>
          <p:cNvPr id="4" name="Picture 3" descr="A close up of a logo  Description automatically generated">
            <a:extLst>
              <a:ext uri="{FF2B5EF4-FFF2-40B4-BE49-F238E27FC236}">
                <a16:creationId xmlns:a16="http://schemas.microsoft.com/office/drawing/2014/main" id="{6302B7CA-37AE-4D42-BAAD-C239CA228AB6}"/>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10972800" cy="6172200"/>
          </a:xfrm>
          <a:prstGeom prst="rect">
            <a:avLst/>
          </a:prstGeom>
        </p:spPr>
      </p:pic>
      <p:sp>
        <p:nvSpPr>
          <p:cNvPr id="3" name="Rectangle 2">
            <a:extLst>
              <a:ext uri="{FF2B5EF4-FFF2-40B4-BE49-F238E27FC236}">
                <a16:creationId xmlns:a16="http://schemas.microsoft.com/office/drawing/2014/main" id="{57E5A86F-C58B-4AC6-A9A2-0D963DD9DE18}"/>
              </a:ext>
            </a:extLst>
          </p:cNvPr>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04673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CC9D3D8-33FC-4EE7-AE65-7535FEAB06AA}"/>
              </a:ext>
            </a:extLst>
          </p:cNvPr>
          <p:cNvSpPr/>
          <p:nvPr/>
        </p:nvSpPr>
        <p:spPr>
          <a:xfrm>
            <a:off x="0" y="0"/>
            <a:ext cx="10727473" cy="565099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521208"/>
            <a:ext cx="9976104" cy="590931"/>
          </a:xfrm>
        </p:spPr>
        <p:txBody>
          <a:bodyPr/>
          <a:lstStyle>
            <a:lvl1pPr algn="ctr">
              <a:defRPr sz="2800">
                <a:solidFill>
                  <a:schemeClr val="bg1"/>
                </a:solidFill>
              </a:defRPr>
            </a:lvl1pPr>
          </a:lstStyle>
          <a:p>
            <a:r>
              <a:rPr lang="en-US"/>
              <a:t>Click to edit Master title style</a:t>
            </a:r>
            <a:endParaRPr lang="en-US" dirty="0"/>
          </a:p>
        </p:txBody>
      </p:sp>
      <p:sp>
        <p:nvSpPr>
          <p:cNvPr id="5" name="Rectangle 4">
            <a:extLst>
              <a:ext uri="{FF2B5EF4-FFF2-40B4-BE49-F238E27FC236}">
                <a16:creationId xmlns:a16="http://schemas.microsoft.com/office/drawing/2014/main" id="{880B5A35-FF68-49B5-A68A-1E3E0A7D547E}"/>
              </a:ext>
            </a:extLst>
          </p:cNvPr>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38616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Transition / Segu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F3AE616-A526-467A-9354-356237D56F8F}"/>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10972800" cy="6172200"/>
          </a:xfrm>
          <a:prstGeom prst="rect">
            <a:avLst/>
          </a:prstGeom>
        </p:spPr>
      </p:pic>
      <p:sp>
        <p:nvSpPr>
          <p:cNvPr id="2" name="Title 1"/>
          <p:cNvSpPr>
            <a:spLocks noGrp="1"/>
          </p:cNvSpPr>
          <p:nvPr>
            <p:ph type="title"/>
          </p:nvPr>
        </p:nvSpPr>
        <p:spPr>
          <a:xfrm>
            <a:off x="4974336" y="4224528"/>
            <a:ext cx="5376672" cy="1373939"/>
          </a:xfrm>
        </p:spPr>
        <p:txBody>
          <a:bodyPr anchor="b"/>
          <a:lstStyle>
            <a:lvl1pPr algn="ctr">
              <a:defRPr sz="3400">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1883363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ubtitle, and Content - NO LOGO &amp; PAGE NUMBER">
    <p:spTree>
      <p:nvGrpSpPr>
        <p:cNvPr id="1" name=""/>
        <p:cNvGrpSpPr/>
        <p:nvPr/>
      </p:nvGrpSpPr>
      <p:grpSpPr>
        <a:xfrm>
          <a:off x="0" y="0"/>
          <a:ext cx="0" cy="0"/>
          <a:chOff x="0" y="0"/>
          <a:chExt cx="0" cy="0"/>
        </a:xfrm>
      </p:grpSpPr>
      <p:sp>
        <p:nvSpPr>
          <p:cNvPr id="4" name="Rectangle 3"/>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661226"/>
            <a:ext cx="9976104" cy="590931"/>
          </a:xfrm>
        </p:spPr>
        <p:txBody>
          <a:bodyPr/>
          <a:lstStyle>
            <a:lvl1pPr algn="ctr">
              <a:defRPr>
                <a:solidFill>
                  <a:schemeClr val="bg1"/>
                </a:solidFill>
              </a:defRPr>
            </a:lvl1pPr>
          </a:lstStyle>
          <a:p>
            <a:r>
              <a:rPr lang="en-US"/>
              <a:t>Click to edit Master title style</a:t>
            </a:r>
          </a:p>
        </p:txBody>
      </p:sp>
      <p:sp>
        <p:nvSpPr>
          <p:cNvPr id="3" name="Content Placeholder 2"/>
          <p:cNvSpPr>
            <a:spLocks noGrp="1"/>
          </p:cNvSpPr>
          <p:nvPr>
            <p:ph idx="1"/>
          </p:nvPr>
        </p:nvSpPr>
        <p:spPr>
          <a:xfrm>
            <a:off x="512064" y="2103035"/>
            <a:ext cx="9948672" cy="3693758"/>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8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3333"/>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9922111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Embargo Layout">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75E518B9-8953-4D61-86EB-BF726D7CE198}"/>
              </a:ext>
            </a:extLst>
          </p:cNvPr>
          <p:cNvGrpSpPr/>
          <p:nvPr/>
        </p:nvGrpSpPr>
        <p:grpSpPr>
          <a:xfrm>
            <a:off x="-1327308" y="-404866"/>
            <a:ext cx="13626669" cy="6983326"/>
            <a:chOff x="-1327308" y="-404866"/>
            <a:chExt cx="13626669" cy="6983326"/>
          </a:xfrm>
        </p:grpSpPr>
        <p:sp>
          <p:nvSpPr>
            <p:cNvPr id="9" name="Rectangle 8">
              <a:extLst>
                <a:ext uri="{FF2B5EF4-FFF2-40B4-BE49-F238E27FC236}">
                  <a16:creationId xmlns:a16="http://schemas.microsoft.com/office/drawing/2014/main" id="{0486AA18-85AA-4ECF-BC7C-6CDDDFA8AED1}"/>
                </a:ext>
              </a:extLst>
            </p:cNvPr>
            <p:cNvSpPr/>
            <p:nvPr/>
          </p:nvSpPr>
          <p:spPr>
            <a:xfrm>
              <a:off x="0" y="0"/>
              <a:ext cx="10972800" cy="6172200"/>
            </a:xfrm>
            <a:prstGeom prst="rect">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16">
              <a:extLst>
                <a:ext uri="{FF2B5EF4-FFF2-40B4-BE49-F238E27FC236}">
                  <a16:creationId xmlns:a16="http://schemas.microsoft.com/office/drawing/2014/main" id="{779DBA0E-78FD-499D-B7C5-9610ED16A58F}"/>
                </a:ext>
              </a:extLst>
            </p:cNvPr>
            <p:cNvSpPr>
              <a:spLocks noEditPoints="1"/>
            </p:cNvSpPr>
            <p:nvPr/>
          </p:nvSpPr>
          <p:spPr bwMode="auto">
            <a:xfrm>
              <a:off x="26269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Freeform 16">
              <a:extLst>
                <a:ext uri="{FF2B5EF4-FFF2-40B4-BE49-F238E27FC236}">
                  <a16:creationId xmlns:a16="http://schemas.microsoft.com/office/drawing/2014/main" id="{4856087B-5738-47BA-B257-0AE16578FE0D}"/>
                </a:ext>
              </a:extLst>
            </p:cNvPr>
            <p:cNvSpPr>
              <a:spLocks noEditPoints="1"/>
            </p:cNvSpPr>
            <p:nvPr/>
          </p:nvSpPr>
          <p:spPr bwMode="auto">
            <a:xfrm>
              <a:off x="61660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16">
              <a:extLst>
                <a:ext uri="{FF2B5EF4-FFF2-40B4-BE49-F238E27FC236}">
                  <a16:creationId xmlns:a16="http://schemas.microsoft.com/office/drawing/2014/main" id="{30EA3BC0-CA75-4A9F-844C-9DF7651395F9}"/>
                </a:ext>
              </a:extLst>
            </p:cNvPr>
            <p:cNvSpPr>
              <a:spLocks noEditPoints="1"/>
            </p:cNvSpPr>
            <p:nvPr/>
          </p:nvSpPr>
          <p:spPr bwMode="auto">
            <a:xfrm>
              <a:off x="97050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16">
              <a:extLst>
                <a:ext uri="{FF2B5EF4-FFF2-40B4-BE49-F238E27FC236}">
                  <a16:creationId xmlns:a16="http://schemas.microsoft.com/office/drawing/2014/main" id="{09D9D0DC-416F-4D02-AE51-DC94179FE30F}"/>
                </a:ext>
              </a:extLst>
            </p:cNvPr>
            <p:cNvSpPr>
              <a:spLocks noEditPoints="1"/>
            </p:cNvSpPr>
            <p:nvPr/>
          </p:nvSpPr>
          <p:spPr bwMode="auto">
            <a:xfrm>
              <a:off x="132441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16">
              <a:extLst>
                <a:ext uri="{FF2B5EF4-FFF2-40B4-BE49-F238E27FC236}">
                  <a16:creationId xmlns:a16="http://schemas.microsoft.com/office/drawing/2014/main" id="{B3F11494-DD54-4DA3-999D-60884617ABD4}"/>
                </a:ext>
              </a:extLst>
            </p:cNvPr>
            <p:cNvSpPr>
              <a:spLocks noEditPoints="1"/>
            </p:cNvSpPr>
            <p:nvPr/>
          </p:nvSpPr>
          <p:spPr bwMode="auto">
            <a:xfrm>
              <a:off x="167831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16">
              <a:extLst>
                <a:ext uri="{FF2B5EF4-FFF2-40B4-BE49-F238E27FC236}">
                  <a16:creationId xmlns:a16="http://schemas.microsoft.com/office/drawing/2014/main" id="{B8DA5A4A-C129-4A6A-8590-D776A55A56C4}"/>
                </a:ext>
              </a:extLst>
            </p:cNvPr>
            <p:cNvSpPr>
              <a:spLocks noEditPoints="1"/>
            </p:cNvSpPr>
            <p:nvPr/>
          </p:nvSpPr>
          <p:spPr bwMode="auto">
            <a:xfrm>
              <a:off x="203222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16">
              <a:extLst>
                <a:ext uri="{FF2B5EF4-FFF2-40B4-BE49-F238E27FC236}">
                  <a16:creationId xmlns:a16="http://schemas.microsoft.com/office/drawing/2014/main" id="{AA72853C-EBAC-4426-B8F7-4D7FF7CE7610}"/>
                </a:ext>
              </a:extLst>
            </p:cNvPr>
            <p:cNvSpPr>
              <a:spLocks noEditPoints="1"/>
            </p:cNvSpPr>
            <p:nvPr/>
          </p:nvSpPr>
          <p:spPr bwMode="auto">
            <a:xfrm>
              <a:off x="238613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16">
              <a:extLst>
                <a:ext uri="{FF2B5EF4-FFF2-40B4-BE49-F238E27FC236}">
                  <a16:creationId xmlns:a16="http://schemas.microsoft.com/office/drawing/2014/main" id="{0AA148D7-A843-4289-9E59-D4B56EBE964F}"/>
                </a:ext>
              </a:extLst>
            </p:cNvPr>
            <p:cNvSpPr>
              <a:spLocks noEditPoints="1"/>
            </p:cNvSpPr>
            <p:nvPr/>
          </p:nvSpPr>
          <p:spPr bwMode="auto">
            <a:xfrm>
              <a:off x="274003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16">
              <a:extLst>
                <a:ext uri="{FF2B5EF4-FFF2-40B4-BE49-F238E27FC236}">
                  <a16:creationId xmlns:a16="http://schemas.microsoft.com/office/drawing/2014/main" id="{3DFDAB2E-4FBE-4EA1-9068-98D2A1969CAD}"/>
                </a:ext>
              </a:extLst>
            </p:cNvPr>
            <p:cNvSpPr>
              <a:spLocks noEditPoints="1"/>
            </p:cNvSpPr>
            <p:nvPr/>
          </p:nvSpPr>
          <p:spPr bwMode="auto">
            <a:xfrm>
              <a:off x="309394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Freeform 16">
              <a:extLst>
                <a:ext uri="{FF2B5EF4-FFF2-40B4-BE49-F238E27FC236}">
                  <a16:creationId xmlns:a16="http://schemas.microsoft.com/office/drawing/2014/main" id="{1CB7337C-1F1B-4024-8C1B-114529041011}"/>
                </a:ext>
              </a:extLst>
            </p:cNvPr>
            <p:cNvSpPr>
              <a:spLocks noEditPoints="1"/>
            </p:cNvSpPr>
            <p:nvPr/>
          </p:nvSpPr>
          <p:spPr bwMode="auto">
            <a:xfrm>
              <a:off x="344784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16">
              <a:extLst>
                <a:ext uri="{FF2B5EF4-FFF2-40B4-BE49-F238E27FC236}">
                  <a16:creationId xmlns:a16="http://schemas.microsoft.com/office/drawing/2014/main" id="{3AC71E65-025E-4CD8-9C62-5C672876AB2A}"/>
                </a:ext>
              </a:extLst>
            </p:cNvPr>
            <p:cNvSpPr>
              <a:spLocks noEditPoints="1"/>
            </p:cNvSpPr>
            <p:nvPr/>
          </p:nvSpPr>
          <p:spPr bwMode="auto">
            <a:xfrm>
              <a:off x="380175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Freeform 16">
              <a:extLst>
                <a:ext uri="{FF2B5EF4-FFF2-40B4-BE49-F238E27FC236}">
                  <a16:creationId xmlns:a16="http://schemas.microsoft.com/office/drawing/2014/main" id="{CC69994B-2A96-4E6B-90E0-7C6012E4388B}"/>
                </a:ext>
              </a:extLst>
            </p:cNvPr>
            <p:cNvSpPr>
              <a:spLocks noEditPoints="1"/>
            </p:cNvSpPr>
            <p:nvPr/>
          </p:nvSpPr>
          <p:spPr bwMode="auto">
            <a:xfrm>
              <a:off x="415566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16">
              <a:extLst>
                <a:ext uri="{FF2B5EF4-FFF2-40B4-BE49-F238E27FC236}">
                  <a16:creationId xmlns:a16="http://schemas.microsoft.com/office/drawing/2014/main" id="{95DA46AF-2C01-438F-ABE1-131B508F707C}"/>
                </a:ext>
              </a:extLst>
            </p:cNvPr>
            <p:cNvSpPr>
              <a:spLocks noEditPoints="1"/>
            </p:cNvSpPr>
            <p:nvPr/>
          </p:nvSpPr>
          <p:spPr bwMode="auto">
            <a:xfrm>
              <a:off x="450956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Freeform 16">
              <a:extLst>
                <a:ext uri="{FF2B5EF4-FFF2-40B4-BE49-F238E27FC236}">
                  <a16:creationId xmlns:a16="http://schemas.microsoft.com/office/drawing/2014/main" id="{AD1F7F7D-46C6-41FC-9A05-60CDDDABC9B8}"/>
                </a:ext>
              </a:extLst>
            </p:cNvPr>
            <p:cNvSpPr>
              <a:spLocks noEditPoints="1"/>
            </p:cNvSpPr>
            <p:nvPr/>
          </p:nvSpPr>
          <p:spPr bwMode="auto">
            <a:xfrm>
              <a:off x="486347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Freeform 16">
              <a:extLst>
                <a:ext uri="{FF2B5EF4-FFF2-40B4-BE49-F238E27FC236}">
                  <a16:creationId xmlns:a16="http://schemas.microsoft.com/office/drawing/2014/main" id="{E6044945-DD35-4A1F-B666-67B79DB3B9E2}"/>
                </a:ext>
              </a:extLst>
            </p:cNvPr>
            <p:cNvSpPr>
              <a:spLocks noEditPoints="1"/>
            </p:cNvSpPr>
            <p:nvPr/>
          </p:nvSpPr>
          <p:spPr bwMode="auto">
            <a:xfrm>
              <a:off x="521737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 name="Freeform 16">
              <a:extLst>
                <a:ext uri="{FF2B5EF4-FFF2-40B4-BE49-F238E27FC236}">
                  <a16:creationId xmlns:a16="http://schemas.microsoft.com/office/drawing/2014/main" id="{B6707B12-7E15-44BA-A75C-D231A0BD9DDF}"/>
                </a:ext>
              </a:extLst>
            </p:cNvPr>
            <p:cNvSpPr>
              <a:spLocks noEditPoints="1"/>
            </p:cNvSpPr>
            <p:nvPr/>
          </p:nvSpPr>
          <p:spPr bwMode="auto">
            <a:xfrm>
              <a:off x="557128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16">
              <a:extLst>
                <a:ext uri="{FF2B5EF4-FFF2-40B4-BE49-F238E27FC236}">
                  <a16:creationId xmlns:a16="http://schemas.microsoft.com/office/drawing/2014/main" id="{C9CA6F74-E612-4E07-826D-3714EA654BEB}"/>
                </a:ext>
              </a:extLst>
            </p:cNvPr>
            <p:cNvSpPr>
              <a:spLocks noEditPoints="1"/>
            </p:cNvSpPr>
            <p:nvPr/>
          </p:nvSpPr>
          <p:spPr bwMode="auto">
            <a:xfrm>
              <a:off x="592519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Freeform 16">
              <a:extLst>
                <a:ext uri="{FF2B5EF4-FFF2-40B4-BE49-F238E27FC236}">
                  <a16:creationId xmlns:a16="http://schemas.microsoft.com/office/drawing/2014/main" id="{9C232950-AF88-4D8C-98A2-58E2906C02B8}"/>
                </a:ext>
              </a:extLst>
            </p:cNvPr>
            <p:cNvSpPr>
              <a:spLocks noEditPoints="1"/>
            </p:cNvSpPr>
            <p:nvPr/>
          </p:nvSpPr>
          <p:spPr bwMode="auto">
            <a:xfrm>
              <a:off x="627909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Freeform 16">
              <a:extLst>
                <a:ext uri="{FF2B5EF4-FFF2-40B4-BE49-F238E27FC236}">
                  <a16:creationId xmlns:a16="http://schemas.microsoft.com/office/drawing/2014/main" id="{577A18B0-195A-44F8-8045-DEE9F4805CFE}"/>
                </a:ext>
              </a:extLst>
            </p:cNvPr>
            <p:cNvSpPr>
              <a:spLocks noEditPoints="1"/>
            </p:cNvSpPr>
            <p:nvPr/>
          </p:nvSpPr>
          <p:spPr bwMode="auto">
            <a:xfrm>
              <a:off x="663300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9" name="Freeform 16">
              <a:extLst>
                <a:ext uri="{FF2B5EF4-FFF2-40B4-BE49-F238E27FC236}">
                  <a16:creationId xmlns:a16="http://schemas.microsoft.com/office/drawing/2014/main" id="{C57DA582-5E40-4087-915C-A8AFB763CE7F}"/>
                </a:ext>
              </a:extLst>
            </p:cNvPr>
            <p:cNvSpPr>
              <a:spLocks noEditPoints="1"/>
            </p:cNvSpPr>
            <p:nvPr/>
          </p:nvSpPr>
          <p:spPr bwMode="auto">
            <a:xfrm>
              <a:off x="698690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Freeform 16">
              <a:extLst>
                <a:ext uri="{FF2B5EF4-FFF2-40B4-BE49-F238E27FC236}">
                  <a16:creationId xmlns:a16="http://schemas.microsoft.com/office/drawing/2014/main" id="{6B9446B2-AA95-41F1-8CE9-9C293FF2FFB9}"/>
                </a:ext>
              </a:extLst>
            </p:cNvPr>
            <p:cNvSpPr>
              <a:spLocks noEditPoints="1"/>
            </p:cNvSpPr>
            <p:nvPr/>
          </p:nvSpPr>
          <p:spPr bwMode="auto">
            <a:xfrm>
              <a:off x="734081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1" name="Freeform 16">
              <a:extLst>
                <a:ext uri="{FF2B5EF4-FFF2-40B4-BE49-F238E27FC236}">
                  <a16:creationId xmlns:a16="http://schemas.microsoft.com/office/drawing/2014/main" id="{09C2F6DB-63BE-4BEF-BD50-8E85A06AF348}"/>
                </a:ext>
              </a:extLst>
            </p:cNvPr>
            <p:cNvSpPr>
              <a:spLocks noEditPoints="1"/>
            </p:cNvSpPr>
            <p:nvPr/>
          </p:nvSpPr>
          <p:spPr bwMode="auto">
            <a:xfrm>
              <a:off x="769472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2" name="Freeform 16">
              <a:extLst>
                <a:ext uri="{FF2B5EF4-FFF2-40B4-BE49-F238E27FC236}">
                  <a16:creationId xmlns:a16="http://schemas.microsoft.com/office/drawing/2014/main" id="{AB269B44-FFE3-44F5-9547-2D6656916371}"/>
                </a:ext>
              </a:extLst>
            </p:cNvPr>
            <p:cNvSpPr>
              <a:spLocks noEditPoints="1"/>
            </p:cNvSpPr>
            <p:nvPr/>
          </p:nvSpPr>
          <p:spPr bwMode="auto">
            <a:xfrm>
              <a:off x="804862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3" name="Freeform 16">
              <a:extLst>
                <a:ext uri="{FF2B5EF4-FFF2-40B4-BE49-F238E27FC236}">
                  <a16:creationId xmlns:a16="http://schemas.microsoft.com/office/drawing/2014/main" id="{D7B33E0B-D54D-4AD0-93EB-2D85D95AA705}"/>
                </a:ext>
              </a:extLst>
            </p:cNvPr>
            <p:cNvSpPr>
              <a:spLocks noEditPoints="1"/>
            </p:cNvSpPr>
            <p:nvPr/>
          </p:nvSpPr>
          <p:spPr bwMode="auto">
            <a:xfrm>
              <a:off x="840253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4" name="Freeform 16">
              <a:extLst>
                <a:ext uri="{FF2B5EF4-FFF2-40B4-BE49-F238E27FC236}">
                  <a16:creationId xmlns:a16="http://schemas.microsoft.com/office/drawing/2014/main" id="{C82CDED5-DC3C-4291-8FB5-4FBECACC0932}"/>
                </a:ext>
              </a:extLst>
            </p:cNvPr>
            <p:cNvSpPr>
              <a:spLocks noEditPoints="1"/>
            </p:cNvSpPr>
            <p:nvPr/>
          </p:nvSpPr>
          <p:spPr bwMode="auto">
            <a:xfrm>
              <a:off x="875643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5" name="Freeform 16">
              <a:extLst>
                <a:ext uri="{FF2B5EF4-FFF2-40B4-BE49-F238E27FC236}">
                  <a16:creationId xmlns:a16="http://schemas.microsoft.com/office/drawing/2014/main" id="{38B0CFAC-4CC8-4BD7-9602-D3F62B41114E}"/>
                </a:ext>
              </a:extLst>
            </p:cNvPr>
            <p:cNvSpPr>
              <a:spLocks noEditPoints="1"/>
            </p:cNvSpPr>
            <p:nvPr/>
          </p:nvSpPr>
          <p:spPr bwMode="auto">
            <a:xfrm>
              <a:off x="911034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6" name="Freeform 16">
              <a:extLst>
                <a:ext uri="{FF2B5EF4-FFF2-40B4-BE49-F238E27FC236}">
                  <a16:creationId xmlns:a16="http://schemas.microsoft.com/office/drawing/2014/main" id="{9D7BB7E2-49CE-405B-BBC3-0D3235E735E9}"/>
                </a:ext>
              </a:extLst>
            </p:cNvPr>
            <p:cNvSpPr>
              <a:spLocks noEditPoints="1"/>
            </p:cNvSpPr>
            <p:nvPr/>
          </p:nvSpPr>
          <p:spPr bwMode="auto">
            <a:xfrm>
              <a:off x="946425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7" name="Freeform 16">
              <a:extLst>
                <a:ext uri="{FF2B5EF4-FFF2-40B4-BE49-F238E27FC236}">
                  <a16:creationId xmlns:a16="http://schemas.microsoft.com/office/drawing/2014/main" id="{D724979D-D321-46A4-8BFB-4BE56A78EDC3}"/>
                </a:ext>
              </a:extLst>
            </p:cNvPr>
            <p:cNvSpPr>
              <a:spLocks noEditPoints="1"/>
            </p:cNvSpPr>
            <p:nvPr/>
          </p:nvSpPr>
          <p:spPr bwMode="auto">
            <a:xfrm>
              <a:off x="981815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8" name="Freeform 16">
              <a:extLst>
                <a:ext uri="{FF2B5EF4-FFF2-40B4-BE49-F238E27FC236}">
                  <a16:creationId xmlns:a16="http://schemas.microsoft.com/office/drawing/2014/main" id="{A90ECEE1-1C0E-48A4-8212-4FDF80E34007}"/>
                </a:ext>
              </a:extLst>
            </p:cNvPr>
            <p:cNvSpPr>
              <a:spLocks noEditPoints="1"/>
            </p:cNvSpPr>
            <p:nvPr/>
          </p:nvSpPr>
          <p:spPr bwMode="auto">
            <a:xfrm>
              <a:off x="1017206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9" name="Freeform 16">
              <a:extLst>
                <a:ext uri="{FF2B5EF4-FFF2-40B4-BE49-F238E27FC236}">
                  <a16:creationId xmlns:a16="http://schemas.microsoft.com/office/drawing/2014/main" id="{6A4F312E-AC0E-438F-85DE-734894B59F55}"/>
                </a:ext>
              </a:extLst>
            </p:cNvPr>
            <p:cNvSpPr>
              <a:spLocks noEditPoints="1"/>
            </p:cNvSpPr>
            <p:nvPr/>
          </p:nvSpPr>
          <p:spPr bwMode="auto">
            <a:xfrm>
              <a:off x="1052596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0" name="Freeform 16">
              <a:extLst>
                <a:ext uri="{FF2B5EF4-FFF2-40B4-BE49-F238E27FC236}">
                  <a16:creationId xmlns:a16="http://schemas.microsoft.com/office/drawing/2014/main" id="{1143C46B-BB0E-42E1-91DB-CF7866DEF0A7}"/>
                </a:ext>
              </a:extLst>
            </p:cNvPr>
            <p:cNvSpPr>
              <a:spLocks noEditPoints="1"/>
            </p:cNvSpPr>
            <p:nvPr/>
          </p:nvSpPr>
          <p:spPr bwMode="auto">
            <a:xfrm>
              <a:off x="10879862"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1" name="Freeform 16">
              <a:extLst>
                <a:ext uri="{FF2B5EF4-FFF2-40B4-BE49-F238E27FC236}">
                  <a16:creationId xmlns:a16="http://schemas.microsoft.com/office/drawing/2014/main" id="{8789D5ED-08F4-45B7-96D5-9DB37E826F7A}"/>
                </a:ext>
              </a:extLst>
            </p:cNvPr>
            <p:cNvSpPr>
              <a:spLocks noEditPoints="1"/>
            </p:cNvSpPr>
            <p:nvPr/>
          </p:nvSpPr>
          <p:spPr bwMode="auto">
            <a:xfrm>
              <a:off x="-9121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2" name="Freeform 16">
              <a:extLst>
                <a:ext uri="{FF2B5EF4-FFF2-40B4-BE49-F238E27FC236}">
                  <a16:creationId xmlns:a16="http://schemas.microsoft.com/office/drawing/2014/main" id="{C71D4383-262D-49BE-8F2A-35EABE4CA514}"/>
                </a:ext>
              </a:extLst>
            </p:cNvPr>
            <p:cNvSpPr>
              <a:spLocks noEditPoints="1"/>
            </p:cNvSpPr>
            <p:nvPr/>
          </p:nvSpPr>
          <p:spPr bwMode="auto">
            <a:xfrm>
              <a:off x="26269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3" name="Freeform 16">
              <a:extLst>
                <a:ext uri="{FF2B5EF4-FFF2-40B4-BE49-F238E27FC236}">
                  <a16:creationId xmlns:a16="http://schemas.microsoft.com/office/drawing/2014/main" id="{B2D051A4-B41D-49C5-BCBA-B200CE92746B}"/>
                </a:ext>
              </a:extLst>
            </p:cNvPr>
            <p:cNvSpPr>
              <a:spLocks noEditPoints="1"/>
            </p:cNvSpPr>
            <p:nvPr/>
          </p:nvSpPr>
          <p:spPr bwMode="auto">
            <a:xfrm>
              <a:off x="61660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4" name="Freeform 16">
              <a:extLst>
                <a:ext uri="{FF2B5EF4-FFF2-40B4-BE49-F238E27FC236}">
                  <a16:creationId xmlns:a16="http://schemas.microsoft.com/office/drawing/2014/main" id="{EA204CAE-8CAD-4182-AFDF-6D71A5318AFE}"/>
                </a:ext>
              </a:extLst>
            </p:cNvPr>
            <p:cNvSpPr>
              <a:spLocks noEditPoints="1"/>
            </p:cNvSpPr>
            <p:nvPr/>
          </p:nvSpPr>
          <p:spPr bwMode="auto">
            <a:xfrm>
              <a:off x="97050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5" name="Freeform 16">
              <a:extLst>
                <a:ext uri="{FF2B5EF4-FFF2-40B4-BE49-F238E27FC236}">
                  <a16:creationId xmlns:a16="http://schemas.microsoft.com/office/drawing/2014/main" id="{F2D419D0-1198-497F-8FCB-0E4E01ABEB55}"/>
                </a:ext>
              </a:extLst>
            </p:cNvPr>
            <p:cNvSpPr>
              <a:spLocks noEditPoints="1"/>
            </p:cNvSpPr>
            <p:nvPr/>
          </p:nvSpPr>
          <p:spPr bwMode="auto">
            <a:xfrm>
              <a:off x="132441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6" name="Freeform 16">
              <a:extLst>
                <a:ext uri="{FF2B5EF4-FFF2-40B4-BE49-F238E27FC236}">
                  <a16:creationId xmlns:a16="http://schemas.microsoft.com/office/drawing/2014/main" id="{42DA3B58-E508-46A3-B351-BFD7A44A3407}"/>
                </a:ext>
              </a:extLst>
            </p:cNvPr>
            <p:cNvSpPr>
              <a:spLocks noEditPoints="1"/>
            </p:cNvSpPr>
            <p:nvPr/>
          </p:nvSpPr>
          <p:spPr bwMode="auto">
            <a:xfrm>
              <a:off x="167831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7" name="Freeform 16">
              <a:extLst>
                <a:ext uri="{FF2B5EF4-FFF2-40B4-BE49-F238E27FC236}">
                  <a16:creationId xmlns:a16="http://schemas.microsoft.com/office/drawing/2014/main" id="{E56F4597-4576-4F1D-9E8B-57D61B7AF97B}"/>
                </a:ext>
              </a:extLst>
            </p:cNvPr>
            <p:cNvSpPr>
              <a:spLocks noEditPoints="1"/>
            </p:cNvSpPr>
            <p:nvPr/>
          </p:nvSpPr>
          <p:spPr bwMode="auto">
            <a:xfrm>
              <a:off x="203222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8" name="Freeform 16">
              <a:extLst>
                <a:ext uri="{FF2B5EF4-FFF2-40B4-BE49-F238E27FC236}">
                  <a16:creationId xmlns:a16="http://schemas.microsoft.com/office/drawing/2014/main" id="{C16A7CB5-E8F5-43EC-B4DA-8367563CBA22}"/>
                </a:ext>
              </a:extLst>
            </p:cNvPr>
            <p:cNvSpPr>
              <a:spLocks noEditPoints="1"/>
            </p:cNvSpPr>
            <p:nvPr/>
          </p:nvSpPr>
          <p:spPr bwMode="auto">
            <a:xfrm>
              <a:off x="238613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9" name="Freeform 16">
              <a:extLst>
                <a:ext uri="{FF2B5EF4-FFF2-40B4-BE49-F238E27FC236}">
                  <a16:creationId xmlns:a16="http://schemas.microsoft.com/office/drawing/2014/main" id="{B63EEF7E-F8C7-40A7-9EC5-7A2377B3E9AD}"/>
                </a:ext>
              </a:extLst>
            </p:cNvPr>
            <p:cNvSpPr>
              <a:spLocks noEditPoints="1"/>
            </p:cNvSpPr>
            <p:nvPr/>
          </p:nvSpPr>
          <p:spPr bwMode="auto">
            <a:xfrm>
              <a:off x="274003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0" name="Freeform 16">
              <a:extLst>
                <a:ext uri="{FF2B5EF4-FFF2-40B4-BE49-F238E27FC236}">
                  <a16:creationId xmlns:a16="http://schemas.microsoft.com/office/drawing/2014/main" id="{18561612-6FBC-464D-9063-754B5DF158DD}"/>
                </a:ext>
              </a:extLst>
            </p:cNvPr>
            <p:cNvSpPr>
              <a:spLocks noEditPoints="1"/>
            </p:cNvSpPr>
            <p:nvPr/>
          </p:nvSpPr>
          <p:spPr bwMode="auto">
            <a:xfrm>
              <a:off x="309394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1" name="Freeform 16">
              <a:extLst>
                <a:ext uri="{FF2B5EF4-FFF2-40B4-BE49-F238E27FC236}">
                  <a16:creationId xmlns:a16="http://schemas.microsoft.com/office/drawing/2014/main" id="{9FB80B49-CDD0-491F-B397-AF746CB74515}"/>
                </a:ext>
              </a:extLst>
            </p:cNvPr>
            <p:cNvSpPr>
              <a:spLocks noEditPoints="1"/>
            </p:cNvSpPr>
            <p:nvPr/>
          </p:nvSpPr>
          <p:spPr bwMode="auto">
            <a:xfrm>
              <a:off x="344784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2" name="Freeform 16">
              <a:extLst>
                <a:ext uri="{FF2B5EF4-FFF2-40B4-BE49-F238E27FC236}">
                  <a16:creationId xmlns:a16="http://schemas.microsoft.com/office/drawing/2014/main" id="{F04631F3-C493-4A64-AAFD-4686A560F6A4}"/>
                </a:ext>
              </a:extLst>
            </p:cNvPr>
            <p:cNvSpPr>
              <a:spLocks noEditPoints="1"/>
            </p:cNvSpPr>
            <p:nvPr/>
          </p:nvSpPr>
          <p:spPr bwMode="auto">
            <a:xfrm>
              <a:off x="380175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3" name="Freeform 16">
              <a:extLst>
                <a:ext uri="{FF2B5EF4-FFF2-40B4-BE49-F238E27FC236}">
                  <a16:creationId xmlns:a16="http://schemas.microsoft.com/office/drawing/2014/main" id="{A457E3A0-7D3B-4D8D-909F-FA0F06B944BC}"/>
                </a:ext>
              </a:extLst>
            </p:cNvPr>
            <p:cNvSpPr>
              <a:spLocks noEditPoints="1"/>
            </p:cNvSpPr>
            <p:nvPr/>
          </p:nvSpPr>
          <p:spPr bwMode="auto">
            <a:xfrm>
              <a:off x="415566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4" name="Freeform 16">
              <a:extLst>
                <a:ext uri="{FF2B5EF4-FFF2-40B4-BE49-F238E27FC236}">
                  <a16:creationId xmlns:a16="http://schemas.microsoft.com/office/drawing/2014/main" id="{D8E8EADD-8531-47CC-A9F2-A5B20F7DA151}"/>
                </a:ext>
              </a:extLst>
            </p:cNvPr>
            <p:cNvSpPr>
              <a:spLocks noEditPoints="1"/>
            </p:cNvSpPr>
            <p:nvPr/>
          </p:nvSpPr>
          <p:spPr bwMode="auto">
            <a:xfrm>
              <a:off x="450956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5" name="Freeform 16">
              <a:extLst>
                <a:ext uri="{FF2B5EF4-FFF2-40B4-BE49-F238E27FC236}">
                  <a16:creationId xmlns:a16="http://schemas.microsoft.com/office/drawing/2014/main" id="{24D2EADF-B7B9-4986-AEDB-A2D41F636C1C}"/>
                </a:ext>
              </a:extLst>
            </p:cNvPr>
            <p:cNvSpPr>
              <a:spLocks noEditPoints="1"/>
            </p:cNvSpPr>
            <p:nvPr/>
          </p:nvSpPr>
          <p:spPr bwMode="auto">
            <a:xfrm>
              <a:off x="486347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6" name="Freeform 16">
              <a:extLst>
                <a:ext uri="{FF2B5EF4-FFF2-40B4-BE49-F238E27FC236}">
                  <a16:creationId xmlns:a16="http://schemas.microsoft.com/office/drawing/2014/main" id="{0683D26A-EB07-4380-8914-B6AECFE4BF3D}"/>
                </a:ext>
              </a:extLst>
            </p:cNvPr>
            <p:cNvSpPr>
              <a:spLocks noEditPoints="1"/>
            </p:cNvSpPr>
            <p:nvPr/>
          </p:nvSpPr>
          <p:spPr bwMode="auto">
            <a:xfrm>
              <a:off x="521737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7" name="Freeform 16">
              <a:extLst>
                <a:ext uri="{FF2B5EF4-FFF2-40B4-BE49-F238E27FC236}">
                  <a16:creationId xmlns:a16="http://schemas.microsoft.com/office/drawing/2014/main" id="{78C3AD2F-A184-4332-ADCE-E7FEDE7BA62B}"/>
                </a:ext>
              </a:extLst>
            </p:cNvPr>
            <p:cNvSpPr>
              <a:spLocks noEditPoints="1"/>
            </p:cNvSpPr>
            <p:nvPr/>
          </p:nvSpPr>
          <p:spPr bwMode="auto">
            <a:xfrm>
              <a:off x="557128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8" name="Freeform 16">
              <a:extLst>
                <a:ext uri="{FF2B5EF4-FFF2-40B4-BE49-F238E27FC236}">
                  <a16:creationId xmlns:a16="http://schemas.microsoft.com/office/drawing/2014/main" id="{01ACBB54-13C8-4052-B203-3996848511D8}"/>
                </a:ext>
              </a:extLst>
            </p:cNvPr>
            <p:cNvSpPr>
              <a:spLocks noEditPoints="1"/>
            </p:cNvSpPr>
            <p:nvPr/>
          </p:nvSpPr>
          <p:spPr bwMode="auto">
            <a:xfrm>
              <a:off x="592519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9" name="Freeform 16">
              <a:extLst>
                <a:ext uri="{FF2B5EF4-FFF2-40B4-BE49-F238E27FC236}">
                  <a16:creationId xmlns:a16="http://schemas.microsoft.com/office/drawing/2014/main" id="{892B4C18-A783-475D-8EEF-F11FBA1A3271}"/>
                </a:ext>
              </a:extLst>
            </p:cNvPr>
            <p:cNvSpPr>
              <a:spLocks noEditPoints="1"/>
            </p:cNvSpPr>
            <p:nvPr/>
          </p:nvSpPr>
          <p:spPr bwMode="auto">
            <a:xfrm>
              <a:off x="627909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0" name="Freeform 16">
              <a:extLst>
                <a:ext uri="{FF2B5EF4-FFF2-40B4-BE49-F238E27FC236}">
                  <a16:creationId xmlns:a16="http://schemas.microsoft.com/office/drawing/2014/main" id="{A62353FE-8604-486E-9560-78C474AC8F4C}"/>
                </a:ext>
              </a:extLst>
            </p:cNvPr>
            <p:cNvSpPr>
              <a:spLocks noEditPoints="1"/>
            </p:cNvSpPr>
            <p:nvPr/>
          </p:nvSpPr>
          <p:spPr bwMode="auto">
            <a:xfrm>
              <a:off x="663300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1" name="Freeform 16">
              <a:extLst>
                <a:ext uri="{FF2B5EF4-FFF2-40B4-BE49-F238E27FC236}">
                  <a16:creationId xmlns:a16="http://schemas.microsoft.com/office/drawing/2014/main" id="{4A5FC7DA-BB86-43EB-AC23-48D1752A6A68}"/>
                </a:ext>
              </a:extLst>
            </p:cNvPr>
            <p:cNvSpPr>
              <a:spLocks noEditPoints="1"/>
            </p:cNvSpPr>
            <p:nvPr/>
          </p:nvSpPr>
          <p:spPr bwMode="auto">
            <a:xfrm>
              <a:off x="698690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2" name="Freeform 16">
              <a:extLst>
                <a:ext uri="{FF2B5EF4-FFF2-40B4-BE49-F238E27FC236}">
                  <a16:creationId xmlns:a16="http://schemas.microsoft.com/office/drawing/2014/main" id="{57B12D9F-3BBD-4FAF-A8AB-5C3268032924}"/>
                </a:ext>
              </a:extLst>
            </p:cNvPr>
            <p:cNvSpPr>
              <a:spLocks noEditPoints="1"/>
            </p:cNvSpPr>
            <p:nvPr/>
          </p:nvSpPr>
          <p:spPr bwMode="auto">
            <a:xfrm>
              <a:off x="734081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3" name="Freeform 16">
              <a:extLst>
                <a:ext uri="{FF2B5EF4-FFF2-40B4-BE49-F238E27FC236}">
                  <a16:creationId xmlns:a16="http://schemas.microsoft.com/office/drawing/2014/main" id="{B7B50CA6-941B-4F77-891D-BA2C28D0CABB}"/>
                </a:ext>
              </a:extLst>
            </p:cNvPr>
            <p:cNvSpPr>
              <a:spLocks noEditPoints="1"/>
            </p:cNvSpPr>
            <p:nvPr/>
          </p:nvSpPr>
          <p:spPr bwMode="auto">
            <a:xfrm>
              <a:off x="769472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4" name="Freeform 16">
              <a:extLst>
                <a:ext uri="{FF2B5EF4-FFF2-40B4-BE49-F238E27FC236}">
                  <a16:creationId xmlns:a16="http://schemas.microsoft.com/office/drawing/2014/main" id="{0194FC04-B2A1-4C52-B275-3D32DD41DDB9}"/>
                </a:ext>
              </a:extLst>
            </p:cNvPr>
            <p:cNvSpPr>
              <a:spLocks noEditPoints="1"/>
            </p:cNvSpPr>
            <p:nvPr/>
          </p:nvSpPr>
          <p:spPr bwMode="auto">
            <a:xfrm>
              <a:off x="804862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5" name="Freeform 16">
              <a:extLst>
                <a:ext uri="{FF2B5EF4-FFF2-40B4-BE49-F238E27FC236}">
                  <a16:creationId xmlns:a16="http://schemas.microsoft.com/office/drawing/2014/main" id="{3055B924-F529-4C4C-A7F1-F0D1B50A73A8}"/>
                </a:ext>
              </a:extLst>
            </p:cNvPr>
            <p:cNvSpPr>
              <a:spLocks noEditPoints="1"/>
            </p:cNvSpPr>
            <p:nvPr/>
          </p:nvSpPr>
          <p:spPr bwMode="auto">
            <a:xfrm>
              <a:off x="840253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6" name="Freeform 16">
              <a:extLst>
                <a:ext uri="{FF2B5EF4-FFF2-40B4-BE49-F238E27FC236}">
                  <a16:creationId xmlns:a16="http://schemas.microsoft.com/office/drawing/2014/main" id="{1DCBE022-831C-4DEF-8567-F73AB476C6EB}"/>
                </a:ext>
              </a:extLst>
            </p:cNvPr>
            <p:cNvSpPr>
              <a:spLocks noEditPoints="1"/>
            </p:cNvSpPr>
            <p:nvPr/>
          </p:nvSpPr>
          <p:spPr bwMode="auto">
            <a:xfrm>
              <a:off x="875643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7" name="Freeform 16">
              <a:extLst>
                <a:ext uri="{FF2B5EF4-FFF2-40B4-BE49-F238E27FC236}">
                  <a16:creationId xmlns:a16="http://schemas.microsoft.com/office/drawing/2014/main" id="{4677A0E0-1BE9-4AD9-8081-3970B6DE7614}"/>
                </a:ext>
              </a:extLst>
            </p:cNvPr>
            <p:cNvSpPr>
              <a:spLocks noEditPoints="1"/>
            </p:cNvSpPr>
            <p:nvPr/>
          </p:nvSpPr>
          <p:spPr bwMode="auto">
            <a:xfrm>
              <a:off x="911034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8" name="Freeform 16">
              <a:extLst>
                <a:ext uri="{FF2B5EF4-FFF2-40B4-BE49-F238E27FC236}">
                  <a16:creationId xmlns:a16="http://schemas.microsoft.com/office/drawing/2014/main" id="{5056D7AA-7E9E-4019-92DE-9258C7BADCAC}"/>
                </a:ext>
              </a:extLst>
            </p:cNvPr>
            <p:cNvSpPr>
              <a:spLocks noEditPoints="1"/>
            </p:cNvSpPr>
            <p:nvPr/>
          </p:nvSpPr>
          <p:spPr bwMode="auto">
            <a:xfrm>
              <a:off x="946425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9" name="Freeform 16">
              <a:extLst>
                <a:ext uri="{FF2B5EF4-FFF2-40B4-BE49-F238E27FC236}">
                  <a16:creationId xmlns:a16="http://schemas.microsoft.com/office/drawing/2014/main" id="{B52F2FF3-8B1D-4A44-8280-D43163EC0C72}"/>
                </a:ext>
              </a:extLst>
            </p:cNvPr>
            <p:cNvSpPr>
              <a:spLocks noEditPoints="1"/>
            </p:cNvSpPr>
            <p:nvPr/>
          </p:nvSpPr>
          <p:spPr bwMode="auto">
            <a:xfrm>
              <a:off x="981815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0" name="Freeform 16">
              <a:extLst>
                <a:ext uri="{FF2B5EF4-FFF2-40B4-BE49-F238E27FC236}">
                  <a16:creationId xmlns:a16="http://schemas.microsoft.com/office/drawing/2014/main" id="{8B2B15A4-341E-44E2-AA50-1BF44E938792}"/>
                </a:ext>
              </a:extLst>
            </p:cNvPr>
            <p:cNvSpPr>
              <a:spLocks noEditPoints="1"/>
            </p:cNvSpPr>
            <p:nvPr/>
          </p:nvSpPr>
          <p:spPr bwMode="auto">
            <a:xfrm>
              <a:off x="1017206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1" name="Freeform 16">
              <a:extLst>
                <a:ext uri="{FF2B5EF4-FFF2-40B4-BE49-F238E27FC236}">
                  <a16:creationId xmlns:a16="http://schemas.microsoft.com/office/drawing/2014/main" id="{ACC84E38-6617-4E04-B995-881604F99C4A}"/>
                </a:ext>
              </a:extLst>
            </p:cNvPr>
            <p:cNvSpPr>
              <a:spLocks noEditPoints="1"/>
            </p:cNvSpPr>
            <p:nvPr/>
          </p:nvSpPr>
          <p:spPr bwMode="auto">
            <a:xfrm>
              <a:off x="1052596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2" name="Freeform 16">
              <a:extLst>
                <a:ext uri="{FF2B5EF4-FFF2-40B4-BE49-F238E27FC236}">
                  <a16:creationId xmlns:a16="http://schemas.microsoft.com/office/drawing/2014/main" id="{C6B285A5-12A2-48AF-893D-59830166139E}"/>
                </a:ext>
              </a:extLst>
            </p:cNvPr>
            <p:cNvSpPr>
              <a:spLocks noEditPoints="1"/>
            </p:cNvSpPr>
            <p:nvPr/>
          </p:nvSpPr>
          <p:spPr bwMode="auto">
            <a:xfrm>
              <a:off x="10879862"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3" name="Freeform 16">
              <a:extLst>
                <a:ext uri="{FF2B5EF4-FFF2-40B4-BE49-F238E27FC236}">
                  <a16:creationId xmlns:a16="http://schemas.microsoft.com/office/drawing/2014/main" id="{47084835-C1A6-434A-A2AB-3E7DA4267BA8}"/>
                </a:ext>
              </a:extLst>
            </p:cNvPr>
            <p:cNvSpPr>
              <a:spLocks noEditPoints="1"/>
            </p:cNvSpPr>
            <p:nvPr/>
          </p:nvSpPr>
          <p:spPr bwMode="auto">
            <a:xfrm>
              <a:off x="-9121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4" name="Freeform 16">
              <a:extLst>
                <a:ext uri="{FF2B5EF4-FFF2-40B4-BE49-F238E27FC236}">
                  <a16:creationId xmlns:a16="http://schemas.microsoft.com/office/drawing/2014/main" id="{82D26294-EE4F-4381-8B0F-4CE7F3A1A32F}"/>
                </a:ext>
              </a:extLst>
            </p:cNvPr>
            <p:cNvSpPr>
              <a:spLocks noEditPoints="1"/>
            </p:cNvSpPr>
            <p:nvPr/>
          </p:nvSpPr>
          <p:spPr bwMode="auto">
            <a:xfrm>
              <a:off x="26269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5" name="Freeform 16">
              <a:extLst>
                <a:ext uri="{FF2B5EF4-FFF2-40B4-BE49-F238E27FC236}">
                  <a16:creationId xmlns:a16="http://schemas.microsoft.com/office/drawing/2014/main" id="{B1EE9A53-A80E-4B20-9E04-100060C781A7}"/>
                </a:ext>
              </a:extLst>
            </p:cNvPr>
            <p:cNvSpPr>
              <a:spLocks noEditPoints="1"/>
            </p:cNvSpPr>
            <p:nvPr/>
          </p:nvSpPr>
          <p:spPr bwMode="auto">
            <a:xfrm>
              <a:off x="61660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6" name="Freeform 16">
              <a:extLst>
                <a:ext uri="{FF2B5EF4-FFF2-40B4-BE49-F238E27FC236}">
                  <a16:creationId xmlns:a16="http://schemas.microsoft.com/office/drawing/2014/main" id="{C3C136FE-F981-49F6-8875-8AD586CA8527}"/>
                </a:ext>
              </a:extLst>
            </p:cNvPr>
            <p:cNvSpPr>
              <a:spLocks noEditPoints="1"/>
            </p:cNvSpPr>
            <p:nvPr/>
          </p:nvSpPr>
          <p:spPr bwMode="auto">
            <a:xfrm>
              <a:off x="97050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7" name="Freeform 16">
              <a:extLst>
                <a:ext uri="{FF2B5EF4-FFF2-40B4-BE49-F238E27FC236}">
                  <a16:creationId xmlns:a16="http://schemas.microsoft.com/office/drawing/2014/main" id="{FC84C1D9-DA95-4BF6-A71F-86DC6A2FA963}"/>
                </a:ext>
              </a:extLst>
            </p:cNvPr>
            <p:cNvSpPr>
              <a:spLocks noEditPoints="1"/>
            </p:cNvSpPr>
            <p:nvPr/>
          </p:nvSpPr>
          <p:spPr bwMode="auto">
            <a:xfrm>
              <a:off x="132441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8" name="Freeform 16">
              <a:extLst>
                <a:ext uri="{FF2B5EF4-FFF2-40B4-BE49-F238E27FC236}">
                  <a16:creationId xmlns:a16="http://schemas.microsoft.com/office/drawing/2014/main" id="{EC336BD7-D0E5-4907-BEDB-AA01C56DDA7F}"/>
                </a:ext>
              </a:extLst>
            </p:cNvPr>
            <p:cNvSpPr>
              <a:spLocks noEditPoints="1"/>
            </p:cNvSpPr>
            <p:nvPr/>
          </p:nvSpPr>
          <p:spPr bwMode="auto">
            <a:xfrm>
              <a:off x="167831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9" name="Freeform 16">
              <a:extLst>
                <a:ext uri="{FF2B5EF4-FFF2-40B4-BE49-F238E27FC236}">
                  <a16:creationId xmlns:a16="http://schemas.microsoft.com/office/drawing/2014/main" id="{BAAF41C9-7EAA-475D-83F2-1253B7055B29}"/>
                </a:ext>
              </a:extLst>
            </p:cNvPr>
            <p:cNvSpPr>
              <a:spLocks noEditPoints="1"/>
            </p:cNvSpPr>
            <p:nvPr/>
          </p:nvSpPr>
          <p:spPr bwMode="auto">
            <a:xfrm>
              <a:off x="203222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0" name="Freeform 16">
              <a:extLst>
                <a:ext uri="{FF2B5EF4-FFF2-40B4-BE49-F238E27FC236}">
                  <a16:creationId xmlns:a16="http://schemas.microsoft.com/office/drawing/2014/main" id="{C4C84E12-C6BC-4AF0-9151-76A20D031CF8}"/>
                </a:ext>
              </a:extLst>
            </p:cNvPr>
            <p:cNvSpPr>
              <a:spLocks noEditPoints="1"/>
            </p:cNvSpPr>
            <p:nvPr/>
          </p:nvSpPr>
          <p:spPr bwMode="auto">
            <a:xfrm>
              <a:off x="238613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1" name="Freeform 16">
              <a:extLst>
                <a:ext uri="{FF2B5EF4-FFF2-40B4-BE49-F238E27FC236}">
                  <a16:creationId xmlns:a16="http://schemas.microsoft.com/office/drawing/2014/main" id="{98FB1073-101D-401C-B499-E80B2DCCDB48}"/>
                </a:ext>
              </a:extLst>
            </p:cNvPr>
            <p:cNvSpPr>
              <a:spLocks noEditPoints="1"/>
            </p:cNvSpPr>
            <p:nvPr/>
          </p:nvSpPr>
          <p:spPr bwMode="auto">
            <a:xfrm>
              <a:off x="274003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2" name="Freeform 16">
              <a:extLst>
                <a:ext uri="{FF2B5EF4-FFF2-40B4-BE49-F238E27FC236}">
                  <a16:creationId xmlns:a16="http://schemas.microsoft.com/office/drawing/2014/main" id="{3E52FE15-A88E-4B8E-B23B-7E8107531242}"/>
                </a:ext>
              </a:extLst>
            </p:cNvPr>
            <p:cNvSpPr>
              <a:spLocks noEditPoints="1"/>
            </p:cNvSpPr>
            <p:nvPr/>
          </p:nvSpPr>
          <p:spPr bwMode="auto">
            <a:xfrm>
              <a:off x="309394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3" name="Freeform 16">
              <a:extLst>
                <a:ext uri="{FF2B5EF4-FFF2-40B4-BE49-F238E27FC236}">
                  <a16:creationId xmlns:a16="http://schemas.microsoft.com/office/drawing/2014/main" id="{E83FECA9-6276-4B79-96AD-84BED6F80D9C}"/>
                </a:ext>
              </a:extLst>
            </p:cNvPr>
            <p:cNvSpPr>
              <a:spLocks noEditPoints="1"/>
            </p:cNvSpPr>
            <p:nvPr/>
          </p:nvSpPr>
          <p:spPr bwMode="auto">
            <a:xfrm>
              <a:off x="344784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4" name="Freeform 16">
              <a:extLst>
                <a:ext uri="{FF2B5EF4-FFF2-40B4-BE49-F238E27FC236}">
                  <a16:creationId xmlns:a16="http://schemas.microsoft.com/office/drawing/2014/main" id="{B18137A3-C9B0-4C35-8A20-53EC5864E5B3}"/>
                </a:ext>
              </a:extLst>
            </p:cNvPr>
            <p:cNvSpPr>
              <a:spLocks noEditPoints="1"/>
            </p:cNvSpPr>
            <p:nvPr/>
          </p:nvSpPr>
          <p:spPr bwMode="auto">
            <a:xfrm>
              <a:off x="380175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5" name="Freeform 16">
              <a:extLst>
                <a:ext uri="{FF2B5EF4-FFF2-40B4-BE49-F238E27FC236}">
                  <a16:creationId xmlns:a16="http://schemas.microsoft.com/office/drawing/2014/main" id="{52DE848A-E413-47C4-8173-DB2CA8EEA35D}"/>
                </a:ext>
              </a:extLst>
            </p:cNvPr>
            <p:cNvSpPr>
              <a:spLocks noEditPoints="1"/>
            </p:cNvSpPr>
            <p:nvPr/>
          </p:nvSpPr>
          <p:spPr bwMode="auto">
            <a:xfrm>
              <a:off x="415566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6" name="Freeform 16">
              <a:extLst>
                <a:ext uri="{FF2B5EF4-FFF2-40B4-BE49-F238E27FC236}">
                  <a16:creationId xmlns:a16="http://schemas.microsoft.com/office/drawing/2014/main" id="{14D3DEFF-25FB-44EA-876C-8BD7E213C17B}"/>
                </a:ext>
              </a:extLst>
            </p:cNvPr>
            <p:cNvSpPr>
              <a:spLocks noEditPoints="1"/>
            </p:cNvSpPr>
            <p:nvPr/>
          </p:nvSpPr>
          <p:spPr bwMode="auto">
            <a:xfrm>
              <a:off x="450956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7" name="Freeform 16">
              <a:extLst>
                <a:ext uri="{FF2B5EF4-FFF2-40B4-BE49-F238E27FC236}">
                  <a16:creationId xmlns:a16="http://schemas.microsoft.com/office/drawing/2014/main" id="{F8DD5E7B-8D6A-46DF-B7B8-0A96095CA77F}"/>
                </a:ext>
              </a:extLst>
            </p:cNvPr>
            <p:cNvSpPr>
              <a:spLocks noEditPoints="1"/>
            </p:cNvSpPr>
            <p:nvPr/>
          </p:nvSpPr>
          <p:spPr bwMode="auto">
            <a:xfrm>
              <a:off x="486347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8" name="Freeform 16">
              <a:extLst>
                <a:ext uri="{FF2B5EF4-FFF2-40B4-BE49-F238E27FC236}">
                  <a16:creationId xmlns:a16="http://schemas.microsoft.com/office/drawing/2014/main" id="{140EA7A3-E20E-49A8-B7DF-746F09BE226C}"/>
                </a:ext>
              </a:extLst>
            </p:cNvPr>
            <p:cNvSpPr>
              <a:spLocks noEditPoints="1"/>
            </p:cNvSpPr>
            <p:nvPr/>
          </p:nvSpPr>
          <p:spPr bwMode="auto">
            <a:xfrm>
              <a:off x="521737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9" name="Freeform 16">
              <a:extLst>
                <a:ext uri="{FF2B5EF4-FFF2-40B4-BE49-F238E27FC236}">
                  <a16:creationId xmlns:a16="http://schemas.microsoft.com/office/drawing/2014/main" id="{A30FB1C7-E929-4CCD-BEC9-3D5F967B88FD}"/>
                </a:ext>
              </a:extLst>
            </p:cNvPr>
            <p:cNvSpPr>
              <a:spLocks noEditPoints="1"/>
            </p:cNvSpPr>
            <p:nvPr/>
          </p:nvSpPr>
          <p:spPr bwMode="auto">
            <a:xfrm>
              <a:off x="557128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0" name="Freeform 16">
              <a:extLst>
                <a:ext uri="{FF2B5EF4-FFF2-40B4-BE49-F238E27FC236}">
                  <a16:creationId xmlns:a16="http://schemas.microsoft.com/office/drawing/2014/main" id="{106589F0-5AFE-476A-B71B-0A4F47482894}"/>
                </a:ext>
              </a:extLst>
            </p:cNvPr>
            <p:cNvSpPr>
              <a:spLocks noEditPoints="1"/>
            </p:cNvSpPr>
            <p:nvPr/>
          </p:nvSpPr>
          <p:spPr bwMode="auto">
            <a:xfrm>
              <a:off x="592519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1" name="Freeform 16">
              <a:extLst>
                <a:ext uri="{FF2B5EF4-FFF2-40B4-BE49-F238E27FC236}">
                  <a16:creationId xmlns:a16="http://schemas.microsoft.com/office/drawing/2014/main" id="{852272BE-007F-4591-87D4-4C058623A4E7}"/>
                </a:ext>
              </a:extLst>
            </p:cNvPr>
            <p:cNvSpPr>
              <a:spLocks noEditPoints="1"/>
            </p:cNvSpPr>
            <p:nvPr/>
          </p:nvSpPr>
          <p:spPr bwMode="auto">
            <a:xfrm>
              <a:off x="627909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2" name="Freeform 16">
              <a:extLst>
                <a:ext uri="{FF2B5EF4-FFF2-40B4-BE49-F238E27FC236}">
                  <a16:creationId xmlns:a16="http://schemas.microsoft.com/office/drawing/2014/main" id="{2D5A05AC-D4E7-4583-9D07-33F99E8EE145}"/>
                </a:ext>
              </a:extLst>
            </p:cNvPr>
            <p:cNvSpPr>
              <a:spLocks noEditPoints="1"/>
            </p:cNvSpPr>
            <p:nvPr/>
          </p:nvSpPr>
          <p:spPr bwMode="auto">
            <a:xfrm>
              <a:off x="663300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3" name="Freeform 16">
              <a:extLst>
                <a:ext uri="{FF2B5EF4-FFF2-40B4-BE49-F238E27FC236}">
                  <a16:creationId xmlns:a16="http://schemas.microsoft.com/office/drawing/2014/main" id="{FA87D9B9-82A6-4511-B55E-096518071AEC}"/>
                </a:ext>
              </a:extLst>
            </p:cNvPr>
            <p:cNvSpPr>
              <a:spLocks noEditPoints="1"/>
            </p:cNvSpPr>
            <p:nvPr/>
          </p:nvSpPr>
          <p:spPr bwMode="auto">
            <a:xfrm>
              <a:off x="698690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4" name="Freeform 16">
              <a:extLst>
                <a:ext uri="{FF2B5EF4-FFF2-40B4-BE49-F238E27FC236}">
                  <a16:creationId xmlns:a16="http://schemas.microsoft.com/office/drawing/2014/main" id="{82686F07-3802-48D8-BD5E-CF63B4EBB3CC}"/>
                </a:ext>
              </a:extLst>
            </p:cNvPr>
            <p:cNvSpPr>
              <a:spLocks noEditPoints="1"/>
            </p:cNvSpPr>
            <p:nvPr/>
          </p:nvSpPr>
          <p:spPr bwMode="auto">
            <a:xfrm>
              <a:off x="734081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5" name="Freeform 16">
              <a:extLst>
                <a:ext uri="{FF2B5EF4-FFF2-40B4-BE49-F238E27FC236}">
                  <a16:creationId xmlns:a16="http://schemas.microsoft.com/office/drawing/2014/main" id="{F1444EAF-3866-48AD-95F7-91B593B79534}"/>
                </a:ext>
              </a:extLst>
            </p:cNvPr>
            <p:cNvSpPr>
              <a:spLocks noEditPoints="1"/>
            </p:cNvSpPr>
            <p:nvPr/>
          </p:nvSpPr>
          <p:spPr bwMode="auto">
            <a:xfrm>
              <a:off x="769472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6" name="Freeform 16">
              <a:extLst>
                <a:ext uri="{FF2B5EF4-FFF2-40B4-BE49-F238E27FC236}">
                  <a16:creationId xmlns:a16="http://schemas.microsoft.com/office/drawing/2014/main" id="{938A681C-25A3-449B-A881-F76613FC964B}"/>
                </a:ext>
              </a:extLst>
            </p:cNvPr>
            <p:cNvSpPr>
              <a:spLocks noEditPoints="1"/>
            </p:cNvSpPr>
            <p:nvPr/>
          </p:nvSpPr>
          <p:spPr bwMode="auto">
            <a:xfrm>
              <a:off x="804862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7" name="Freeform 16">
              <a:extLst>
                <a:ext uri="{FF2B5EF4-FFF2-40B4-BE49-F238E27FC236}">
                  <a16:creationId xmlns:a16="http://schemas.microsoft.com/office/drawing/2014/main" id="{98089678-D463-4C4A-9D1A-1FC1390E4B1C}"/>
                </a:ext>
              </a:extLst>
            </p:cNvPr>
            <p:cNvSpPr>
              <a:spLocks noEditPoints="1"/>
            </p:cNvSpPr>
            <p:nvPr/>
          </p:nvSpPr>
          <p:spPr bwMode="auto">
            <a:xfrm>
              <a:off x="840253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8" name="Freeform 16">
              <a:extLst>
                <a:ext uri="{FF2B5EF4-FFF2-40B4-BE49-F238E27FC236}">
                  <a16:creationId xmlns:a16="http://schemas.microsoft.com/office/drawing/2014/main" id="{045CD8C6-72C7-424E-8145-FCCA8DA12450}"/>
                </a:ext>
              </a:extLst>
            </p:cNvPr>
            <p:cNvSpPr>
              <a:spLocks noEditPoints="1"/>
            </p:cNvSpPr>
            <p:nvPr/>
          </p:nvSpPr>
          <p:spPr bwMode="auto">
            <a:xfrm>
              <a:off x="875643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9" name="Freeform 16">
              <a:extLst>
                <a:ext uri="{FF2B5EF4-FFF2-40B4-BE49-F238E27FC236}">
                  <a16:creationId xmlns:a16="http://schemas.microsoft.com/office/drawing/2014/main" id="{BCBD54C4-E64F-46E5-B0A1-0FBF34779AA3}"/>
                </a:ext>
              </a:extLst>
            </p:cNvPr>
            <p:cNvSpPr>
              <a:spLocks noEditPoints="1"/>
            </p:cNvSpPr>
            <p:nvPr/>
          </p:nvSpPr>
          <p:spPr bwMode="auto">
            <a:xfrm>
              <a:off x="911034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0" name="Freeform 16">
              <a:extLst>
                <a:ext uri="{FF2B5EF4-FFF2-40B4-BE49-F238E27FC236}">
                  <a16:creationId xmlns:a16="http://schemas.microsoft.com/office/drawing/2014/main" id="{B158F302-8B95-435F-8FB0-83556B22F47D}"/>
                </a:ext>
              </a:extLst>
            </p:cNvPr>
            <p:cNvSpPr>
              <a:spLocks noEditPoints="1"/>
            </p:cNvSpPr>
            <p:nvPr/>
          </p:nvSpPr>
          <p:spPr bwMode="auto">
            <a:xfrm>
              <a:off x="946425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1" name="Freeform 16">
              <a:extLst>
                <a:ext uri="{FF2B5EF4-FFF2-40B4-BE49-F238E27FC236}">
                  <a16:creationId xmlns:a16="http://schemas.microsoft.com/office/drawing/2014/main" id="{169E18F6-73D6-442E-8CB4-23C90D727B13}"/>
                </a:ext>
              </a:extLst>
            </p:cNvPr>
            <p:cNvSpPr>
              <a:spLocks noEditPoints="1"/>
            </p:cNvSpPr>
            <p:nvPr/>
          </p:nvSpPr>
          <p:spPr bwMode="auto">
            <a:xfrm>
              <a:off x="981815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2" name="Freeform 16">
              <a:extLst>
                <a:ext uri="{FF2B5EF4-FFF2-40B4-BE49-F238E27FC236}">
                  <a16:creationId xmlns:a16="http://schemas.microsoft.com/office/drawing/2014/main" id="{ABAC07F3-4764-4532-A67C-B8DDA82C539E}"/>
                </a:ext>
              </a:extLst>
            </p:cNvPr>
            <p:cNvSpPr>
              <a:spLocks noEditPoints="1"/>
            </p:cNvSpPr>
            <p:nvPr/>
          </p:nvSpPr>
          <p:spPr bwMode="auto">
            <a:xfrm>
              <a:off x="1017206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3" name="Freeform 16">
              <a:extLst>
                <a:ext uri="{FF2B5EF4-FFF2-40B4-BE49-F238E27FC236}">
                  <a16:creationId xmlns:a16="http://schemas.microsoft.com/office/drawing/2014/main" id="{3EE3A1D8-3AAF-4FAE-91BD-EE716E1E52EC}"/>
                </a:ext>
              </a:extLst>
            </p:cNvPr>
            <p:cNvSpPr>
              <a:spLocks noEditPoints="1"/>
            </p:cNvSpPr>
            <p:nvPr/>
          </p:nvSpPr>
          <p:spPr bwMode="auto">
            <a:xfrm>
              <a:off x="1052596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4" name="Freeform 16">
              <a:extLst>
                <a:ext uri="{FF2B5EF4-FFF2-40B4-BE49-F238E27FC236}">
                  <a16:creationId xmlns:a16="http://schemas.microsoft.com/office/drawing/2014/main" id="{78F80FF2-18C9-4DE9-8D2D-648C6F957059}"/>
                </a:ext>
              </a:extLst>
            </p:cNvPr>
            <p:cNvSpPr>
              <a:spLocks noEditPoints="1"/>
            </p:cNvSpPr>
            <p:nvPr/>
          </p:nvSpPr>
          <p:spPr bwMode="auto">
            <a:xfrm>
              <a:off x="10879862"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5" name="Freeform 16">
              <a:extLst>
                <a:ext uri="{FF2B5EF4-FFF2-40B4-BE49-F238E27FC236}">
                  <a16:creationId xmlns:a16="http://schemas.microsoft.com/office/drawing/2014/main" id="{E9B1FC89-6E1D-463F-B7E4-4F62397C5092}"/>
                </a:ext>
              </a:extLst>
            </p:cNvPr>
            <p:cNvSpPr>
              <a:spLocks noEditPoints="1"/>
            </p:cNvSpPr>
            <p:nvPr/>
          </p:nvSpPr>
          <p:spPr bwMode="auto">
            <a:xfrm>
              <a:off x="-9121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6" name="Freeform 16">
              <a:extLst>
                <a:ext uri="{FF2B5EF4-FFF2-40B4-BE49-F238E27FC236}">
                  <a16:creationId xmlns:a16="http://schemas.microsoft.com/office/drawing/2014/main" id="{1504CF42-A3AD-43AF-BC77-F4293F782154}"/>
                </a:ext>
              </a:extLst>
            </p:cNvPr>
            <p:cNvSpPr>
              <a:spLocks noEditPoints="1"/>
            </p:cNvSpPr>
            <p:nvPr/>
          </p:nvSpPr>
          <p:spPr bwMode="auto">
            <a:xfrm>
              <a:off x="26269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7" name="Freeform 16">
              <a:extLst>
                <a:ext uri="{FF2B5EF4-FFF2-40B4-BE49-F238E27FC236}">
                  <a16:creationId xmlns:a16="http://schemas.microsoft.com/office/drawing/2014/main" id="{F0742A4B-B722-474E-833A-AF064D3CD9E5}"/>
                </a:ext>
              </a:extLst>
            </p:cNvPr>
            <p:cNvSpPr>
              <a:spLocks noEditPoints="1"/>
            </p:cNvSpPr>
            <p:nvPr/>
          </p:nvSpPr>
          <p:spPr bwMode="auto">
            <a:xfrm>
              <a:off x="61660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8" name="Freeform 16">
              <a:extLst>
                <a:ext uri="{FF2B5EF4-FFF2-40B4-BE49-F238E27FC236}">
                  <a16:creationId xmlns:a16="http://schemas.microsoft.com/office/drawing/2014/main" id="{56AB6434-0B69-41B7-841E-1A9ECDA5F2EF}"/>
                </a:ext>
              </a:extLst>
            </p:cNvPr>
            <p:cNvSpPr>
              <a:spLocks noEditPoints="1"/>
            </p:cNvSpPr>
            <p:nvPr/>
          </p:nvSpPr>
          <p:spPr bwMode="auto">
            <a:xfrm>
              <a:off x="97050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9" name="Freeform 16">
              <a:extLst>
                <a:ext uri="{FF2B5EF4-FFF2-40B4-BE49-F238E27FC236}">
                  <a16:creationId xmlns:a16="http://schemas.microsoft.com/office/drawing/2014/main" id="{409BE632-16FF-4B4D-93DE-08E52DEE5ACA}"/>
                </a:ext>
              </a:extLst>
            </p:cNvPr>
            <p:cNvSpPr>
              <a:spLocks noEditPoints="1"/>
            </p:cNvSpPr>
            <p:nvPr/>
          </p:nvSpPr>
          <p:spPr bwMode="auto">
            <a:xfrm>
              <a:off x="132441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0" name="Freeform 16">
              <a:extLst>
                <a:ext uri="{FF2B5EF4-FFF2-40B4-BE49-F238E27FC236}">
                  <a16:creationId xmlns:a16="http://schemas.microsoft.com/office/drawing/2014/main" id="{F6D1D24A-DEFB-4B95-9E28-5334F985B979}"/>
                </a:ext>
              </a:extLst>
            </p:cNvPr>
            <p:cNvSpPr>
              <a:spLocks noEditPoints="1"/>
            </p:cNvSpPr>
            <p:nvPr/>
          </p:nvSpPr>
          <p:spPr bwMode="auto">
            <a:xfrm>
              <a:off x="167831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1" name="Freeform 16">
              <a:extLst>
                <a:ext uri="{FF2B5EF4-FFF2-40B4-BE49-F238E27FC236}">
                  <a16:creationId xmlns:a16="http://schemas.microsoft.com/office/drawing/2014/main" id="{4D490E6F-B375-40F3-B24C-E712E32AFAF5}"/>
                </a:ext>
              </a:extLst>
            </p:cNvPr>
            <p:cNvSpPr>
              <a:spLocks noEditPoints="1"/>
            </p:cNvSpPr>
            <p:nvPr/>
          </p:nvSpPr>
          <p:spPr bwMode="auto">
            <a:xfrm>
              <a:off x="203222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2" name="Freeform 16">
              <a:extLst>
                <a:ext uri="{FF2B5EF4-FFF2-40B4-BE49-F238E27FC236}">
                  <a16:creationId xmlns:a16="http://schemas.microsoft.com/office/drawing/2014/main" id="{B1156AD0-A975-4D2C-B96A-5C2D1D5006E1}"/>
                </a:ext>
              </a:extLst>
            </p:cNvPr>
            <p:cNvSpPr>
              <a:spLocks noEditPoints="1"/>
            </p:cNvSpPr>
            <p:nvPr/>
          </p:nvSpPr>
          <p:spPr bwMode="auto">
            <a:xfrm>
              <a:off x="238613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3" name="Freeform 16">
              <a:extLst>
                <a:ext uri="{FF2B5EF4-FFF2-40B4-BE49-F238E27FC236}">
                  <a16:creationId xmlns:a16="http://schemas.microsoft.com/office/drawing/2014/main" id="{8C5C7092-27B9-46A8-A5CB-88DDD889D6D9}"/>
                </a:ext>
              </a:extLst>
            </p:cNvPr>
            <p:cNvSpPr>
              <a:spLocks noEditPoints="1"/>
            </p:cNvSpPr>
            <p:nvPr/>
          </p:nvSpPr>
          <p:spPr bwMode="auto">
            <a:xfrm>
              <a:off x="274003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4" name="Freeform 16">
              <a:extLst>
                <a:ext uri="{FF2B5EF4-FFF2-40B4-BE49-F238E27FC236}">
                  <a16:creationId xmlns:a16="http://schemas.microsoft.com/office/drawing/2014/main" id="{BF4DD3C7-5444-4AE1-8656-CFEA1F9643A2}"/>
                </a:ext>
              </a:extLst>
            </p:cNvPr>
            <p:cNvSpPr>
              <a:spLocks noEditPoints="1"/>
            </p:cNvSpPr>
            <p:nvPr/>
          </p:nvSpPr>
          <p:spPr bwMode="auto">
            <a:xfrm>
              <a:off x="309394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5" name="Freeform 16">
              <a:extLst>
                <a:ext uri="{FF2B5EF4-FFF2-40B4-BE49-F238E27FC236}">
                  <a16:creationId xmlns:a16="http://schemas.microsoft.com/office/drawing/2014/main" id="{D467BF95-5ED3-4FD4-83F5-8070D7EE77D9}"/>
                </a:ext>
              </a:extLst>
            </p:cNvPr>
            <p:cNvSpPr>
              <a:spLocks noEditPoints="1"/>
            </p:cNvSpPr>
            <p:nvPr/>
          </p:nvSpPr>
          <p:spPr bwMode="auto">
            <a:xfrm>
              <a:off x="344784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6" name="Freeform 16">
              <a:extLst>
                <a:ext uri="{FF2B5EF4-FFF2-40B4-BE49-F238E27FC236}">
                  <a16:creationId xmlns:a16="http://schemas.microsoft.com/office/drawing/2014/main" id="{CDB313B9-C607-49FC-BC0F-4BDDB157AFF6}"/>
                </a:ext>
              </a:extLst>
            </p:cNvPr>
            <p:cNvSpPr>
              <a:spLocks noEditPoints="1"/>
            </p:cNvSpPr>
            <p:nvPr/>
          </p:nvSpPr>
          <p:spPr bwMode="auto">
            <a:xfrm>
              <a:off x="380175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7" name="Freeform 16">
              <a:extLst>
                <a:ext uri="{FF2B5EF4-FFF2-40B4-BE49-F238E27FC236}">
                  <a16:creationId xmlns:a16="http://schemas.microsoft.com/office/drawing/2014/main" id="{23871273-FB35-489A-824B-B8913F9CC456}"/>
                </a:ext>
              </a:extLst>
            </p:cNvPr>
            <p:cNvSpPr>
              <a:spLocks noEditPoints="1"/>
            </p:cNvSpPr>
            <p:nvPr/>
          </p:nvSpPr>
          <p:spPr bwMode="auto">
            <a:xfrm>
              <a:off x="415566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8" name="Freeform 16">
              <a:extLst>
                <a:ext uri="{FF2B5EF4-FFF2-40B4-BE49-F238E27FC236}">
                  <a16:creationId xmlns:a16="http://schemas.microsoft.com/office/drawing/2014/main" id="{6C17C940-E405-42C7-95FF-4654386A8961}"/>
                </a:ext>
              </a:extLst>
            </p:cNvPr>
            <p:cNvSpPr>
              <a:spLocks noEditPoints="1"/>
            </p:cNvSpPr>
            <p:nvPr/>
          </p:nvSpPr>
          <p:spPr bwMode="auto">
            <a:xfrm>
              <a:off x="450956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9" name="Freeform 16">
              <a:extLst>
                <a:ext uri="{FF2B5EF4-FFF2-40B4-BE49-F238E27FC236}">
                  <a16:creationId xmlns:a16="http://schemas.microsoft.com/office/drawing/2014/main" id="{F26C33C6-2F43-40B4-BB2D-1DD906A22803}"/>
                </a:ext>
              </a:extLst>
            </p:cNvPr>
            <p:cNvSpPr>
              <a:spLocks noEditPoints="1"/>
            </p:cNvSpPr>
            <p:nvPr/>
          </p:nvSpPr>
          <p:spPr bwMode="auto">
            <a:xfrm>
              <a:off x="486347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0" name="Freeform 16">
              <a:extLst>
                <a:ext uri="{FF2B5EF4-FFF2-40B4-BE49-F238E27FC236}">
                  <a16:creationId xmlns:a16="http://schemas.microsoft.com/office/drawing/2014/main" id="{4AF169A6-6482-40AF-85D0-0743C46622D2}"/>
                </a:ext>
              </a:extLst>
            </p:cNvPr>
            <p:cNvSpPr>
              <a:spLocks noEditPoints="1"/>
            </p:cNvSpPr>
            <p:nvPr/>
          </p:nvSpPr>
          <p:spPr bwMode="auto">
            <a:xfrm>
              <a:off x="521737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1" name="Freeform 16">
              <a:extLst>
                <a:ext uri="{FF2B5EF4-FFF2-40B4-BE49-F238E27FC236}">
                  <a16:creationId xmlns:a16="http://schemas.microsoft.com/office/drawing/2014/main" id="{E0513C84-01AF-4A9C-9822-98303318D0FD}"/>
                </a:ext>
              </a:extLst>
            </p:cNvPr>
            <p:cNvSpPr>
              <a:spLocks noEditPoints="1"/>
            </p:cNvSpPr>
            <p:nvPr/>
          </p:nvSpPr>
          <p:spPr bwMode="auto">
            <a:xfrm>
              <a:off x="557128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2" name="Freeform 16">
              <a:extLst>
                <a:ext uri="{FF2B5EF4-FFF2-40B4-BE49-F238E27FC236}">
                  <a16:creationId xmlns:a16="http://schemas.microsoft.com/office/drawing/2014/main" id="{BC2CD672-1D59-47B2-8BA3-8F1F5D7E660C}"/>
                </a:ext>
              </a:extLst>
            </p:cNvPr>
            <p:cNvSpPr>
              <a:spLocks noEditPoints="1"/>
            </p:cNvSpPr>
            <p:nvPr/>
          </p:nvSpPr>
          <p:spPr bwMode="auto">
            <a:xfrm>
              <a:off x="592519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3" name="Freeform 16">
              <a:extLst>
                <a:ext uri="{FF2B5EF4-FFF2-40B4-BE49-F238E27FC236}">
                  <a16:creationId xmlns:a16="http://schemas.microsoft.com/office/drawing/2014/main" id="{5CF49A84-7902-40A6-A48F-B657DB995EB9}"/>
                </a:ext>
              </a:extLst>
            </p:cNvPr>
            <p:cNvSpPr>
              <a:spLocks noEditPoints="1"/>
            </p:cNvSpPr>
            <p:nvPr/>
          </p:nvSpPr>
          <p:spPr bwMode="auto">
            <a:xfrm>
              <a:off x="627909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4" name="Freeform 16">
              <a:extLst>
                <a:ext uri="{FF2B5EF4-FFF2-40B4-BE49-F238E27FC236}">
                  <a16:creationId xmlns:a16="http://schemas.microsoft.com/office/drawing/2014/main" id="{0413E21A-6735-49F7-84A0-262341ED4348}"/>
                </a:ext>
              </a:extLst>
            </p:cNvPr>
            <p:cNvSpPr>
              <a:spLocks noEditPoints="1"/>
            </p:cNvSpPr>
            <p:nvPr/>
          </p:nvSpPr>
          <p:spPr bwMode="auto">
            <a:xfrm>
              <a:off x="663300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5" name="Freeform 16">
              <a:extLst>
                <a:ext uri="{FF2B5EF4-FFF2-40B4-BE49-F238E27FC236}">
                  <a16:creationId xmlns:a16="http://schemas.microsoft.com/office/drawing/2014/main" id="{B3515FD2-D67D-4964-A1C7-366A2381E295}"/>
                </a:ext>
              </a:extLst>
            </p:cNvPr>
            <p:cNvSpPr>
              <a:spLocks noEditPoints="1"/>
            </p:cNvSpPr>
            <p:nvPr/>
          </p:nvSpPr>
          <p:spPr bwMode="auto">
            <a:xfrm>
              <a:off x="698690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6" name="Freeform 16">
              <a:extLst>
                <a:ext uri="{FF2B5EF4-FFF2-40B4-BE49-F238E27FC236}">
                  <a16:creationId xmlns:a16="http://schemas.microsoft.com/office/drawing/2014/main" id="{988F666F-A0C2-4684-BAAE-BF79FEBCB153}"/>
                </a:ext>
              </a:extLst>
            </p:cNvPr>
            <p:cNvSpPr>
              <a:spLocks noEditPoints="1"/>
            </p:cNvSpPr>
            <p:nvPr/>
          </p:nvSpPr>
          <p:spPr bwMode="auto">
            <a:xfrm>
              <a:off x="734081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7" name="Freeform 16">
              <a:extLst>
                <a:ext uri="{FF2B5EF4-FFF2-40B4-BE49-F238E27FC236}">
                  <a16:creationId xmlns:a16="http://schemas.microsoft.com/office/drawing/2014/main" id="{D64D2D99-CFE5-40EB-81E4-E29105359993}"/>
                </a:ext>
              </a:extLst>
            </p:cNvPr>
            <p:cNvSpPr>
              <a:spLocks noEditPoints="1"/>
            </p:cNvSpPr>
            <p:nvPr/>
          </p:nvSpPr>
          <p:spPr bwMode="auto">
            <a:xfrm>
              <a:off x="769472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8" name="Freeform 16">
              <a:extLst>
                <a:ext uri="{FF2B5EF4-FFF2-40B4-BE49-F238E27FC236}">
                  <a16:creationId xmlns:a16="http://schemas.microsoft.com/office/drawing/2014/main" id="{6F1D8EC0-2F8B-4B55-829F-5D11897D2E63}"/>
                </a:ext>
              </a:extLst>
            </p:cNvPr>
            <p:cNvSpPr>
              <a:spLocks noEditPoints="1"/>
            </p:cNvSpPr>
            <p:nvPr/>
          </p:nvSpPr>
          <p:spPr bwMode="auto">
            <a:xfrm>
              <a:off x="804862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9" name="Freeform 16">
              <a:extLst>
                <a:ext uri="{FF2B5EF4-FFF2-40B4-BE49-F238E27FC236}">
                  <a16:creationId xmlns:a16="http://schemas.microsoft.com/office/drawing/2014/main" id="{7612A0CC-BF09-49BF-BA72-D8A716237830}"/>
                </a:ext>
              </a:extLst>
            </p:cNvPr>
            <p:cNvSpPr>
              <a:spLocks noEditPoints="1"/>
            </p:cNvSpPr>
            <p:nvPr/>
          </p:nvSpPr>
          <p:spPr bwMode="auto">
            <a:xfrm>
              <a:off x="840253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0" name="Freeform 16">
              <a:extLst>
                <a:ext uri="{FF2B5EF4-FFF2-40B4-BE49-F238E27FC236}">
                  <a16:creationId xmlns:a16="http://schemas.microsoft.com/office/drawing/2014/main" id="{5834C3D7-D7F3-46F0-95B2-22E7990457B3}"/>
                </a:ext>
              </a:extLst>
            </p:cNvPr>
            <p:cNvSpPr>
              <a:spLocks noEditPoints="1"/>
            </p:cNvSpPr>
            <p:nvPr/>
          </p:nvSpPr>
          <p:spPr bwMode="auto">
            <a:xfrm>
              <a:off x="875643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1" name="Freeform 16">
              <a:extLst>
                <a:ext uri="{FF2B5EF4-FFF2-40B4-BE49-F238E27FC236}">
                  <a16:creationId xmlns:a16="http://schemas.microsoft.com/office/drawing/2014/main" id="{FD9ABA39-4B6C-4C7A-BFF6-C9192C33F513}"/>
                </a:ext>
              </a:extLst>
            </p:cNvPr>
            <p:cNvSpPr>
              <a:spLocks noEditPoints="1"/>
            </p:cNvSpPr>
            <p:nvPr/>
          </p:nvSpPr>
          <p:spPr bwMode="auto">
            <a:xfrm>
              <a:off x="911034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2" name="Freeform 16">
              <a:extLst>
                <a:ext uri="{FF2B5EF4-FFF2-40B4-BE49-F238E27FC236}">
                  <a16:creationId xmlns:a16="http://schemas.microsoft.com/office/drawing/2014/main" id="{7A304270-705C-435B-A170-7613148DB7AE}"/>
                </a:ext>
              </a:extLst>
            </p:cNvPr>
            <p:cNvSpPr>
              <a:spLocks noEditPoints="1"/>
            </p:cNvSpPr>
            <p:nvPr/>
          </p:nvSpPr>
          <p:spPr bwMode="auto">
            <a:xfrm>
              <a:off x="946425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3" name="Freeform 16">
              <a:extLst>
                <a:ext uri="{FF2B5EF4-FFF2-40B4-BE49-F238E27FC236}">
                  <a16:creationId xmlns:a16="http://schemas.microsoft.com/office/drawing/2014/main" id="{78BD2E8E-0F2A-497D-A0F8-D0D05765BA64}"/>
                </a:ext>
              </a:extLst>
            </p:cNvPr>
            <p:cNvSpPr>
              <a:spLocks noEditPoints="1"/>
            </p:cNvSpPr>
            <p:nvPr/>
          </p:nvSpPr>
          <p:spPr bwMode="auto">
            <a:xfrm>
              <a:off x="981815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4" name="Freeform 16">
              <a:extLst>
                <a:ext uri="{FF2B5EF4-FFF2-40B4-BE49-F238E27FC236}">
                  <a16:creationId xmlns:a16="http://schemas.microsoft.com/office/drawing/2014/main" id="{F8691056-2A9C-4EAE-898B-E8C145A3A09E}"/>
                </a:ext>
              </a:extLst>
            </p:cNvPr>
            <p:cNvSpPr>
              <a:spLocks noEditPoints="1"/>
            </p:cNvSpPr>
            <p:nvPr/>
          </p:nvSpPr>
          <p:spPr bwMode="auto">
            <a:xfrm>
              <a:off x="1017206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5" name="Freeform 16">
              <a:extLst>
                <a:ext uri="{FF2B5EF4-FFF2-40B4-BE49-F238E27FC236}">
                  <a16:creationId xmlns:a16="http://schemas.microsoft.com/office/drawing/2014/main" id="{7644BFA6-53D3-4200-97D5-A0826C91221C}"/>
                </a:ext>
              </a:extLst>
            </p:cNvPr>
            <p:cNvSpPr>
              <a:spLocks noEditPoints="1"/>
            </p:cNvSpPr>
            <p:nvPr/>
          </p:nvSpPr>
          <p:spPr bwMode="auto">
            <a:xfrm>
              <a:off x="1052596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6" name="Freeform 16">
              <a:extLst>
                <a:ext uri="{FF2B5EF4-FFF2-40B4-BE49-F238E27FC236}">
                  <a16:creationId xmlns:a16="http://schemas.microsoft.com/office/drawing/2014/main" id="{31DD1366-4AF2-4675-8C09-B16FF18F4AFB}"/>
                </a:ext>
              </a:extLst>
            </p:cNvPr>
            <p:cNvSpPr>
              <a:spLocks noEditPoints="1"/>
            </p:cNvSpPr>
            <p:nvPr/>
          </p:nvSpPr>
          <p:spPr bwMode="auto">
            <a:xfrm>
              <a:off x="10879862"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7" name="Freeform 16">
              <a:extLst>
                <a:ext uri="{FF2B5EF4-FFF2-40B4-BE49-F238E27FC236}">
                  <a16:creationId xmlns:a16="http://schemas.microsoft.com/office/drawing/2014/main" id="{05FAFC32-B238-4EC6-9F94-250901C580A0}"/>
                </a:ext>
              </a:extLst>
            </p:cNvPr>
            <p:cNvSpPr>
              <a:spLocks noEditPoints="1"/>
            </p:cNvSpPr>
            <p:nvPr/>
          </p:nvSpPr>
          <p:spPr bwMode="auto">
            <a:xfrm>
              <a:off x="-9121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8" name="Freeform 16">
              <a:extLst>
                <a:ext uri="{FF2B5EF4-FFF2-40B4-BE49-F238E27FC236}">
                  <a16:creationId xmlns:a16="http://schemas.microsoft.com/office/drawing/2014/main" id="{94EDFDD1-CC0F-4CE9-A5E1-6F34763C59D7}"/>
                </a:ext>
              </a:extLst>
            </p:cNvPr>
            <p:cNvSpPr>
              <a:spLocks noEditPoints="1"/>
            </p:cNvSpPr>
            <p:nvPr/>
          </p:nvSpPr>
          <p:spPr bwMode="auto">
            <a:xfrm>
              <a:off x="26269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9" name="Freeform 16">
              <a:extLst>
                <a:ext uri="{FF2B5EF4-FFF2-40B4-BE49-F238E27FC236}">
                  <a16:creationId xmlns:a16="http://schemas.microsoft.com/office/drawing/2014/main" id="{89391791-3406-405C-A52A-325E0ACEF0EF}"/>
                </a:ext>
              </a:extLst>
            </p:cNvPr>
            <p:cNvSpPr>
              <a:spLocks noEditPoints="1"/>
            </p:cNvSpPr>
            <p:nvPr/>
          </p:nvSpPr>
          <p:spPr bwMode="auto">
            <a:xfrm>
              <a:off x="61660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0" name="Freeform 16">
              <a:extLst>
                <a:ext uri="{FF2B5EF4-FFF2-40B4-BE49-F238E27FC236}">
                  <a16:creationId xmlns:a16="http://schemas.microsoft.com/office/drawing/2014/main" id="{C45408BD-5A4C-4B71-9A10-180FFAA3CF67}"/>
                </a:ext>
              </a:extLst>
            </p:cNvPr>
            <p:cNvSpPr>
              <a:spLocks noEditPoints="1"/>
            </p:cNvSpPr>
            <p:nvPr/>
          </p:nvSpPr>
          <p:spPr bwMode="auto">
            <a:xfrm>
              <a:off x="97050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1" name="Freeform 16">
              <a:extLst>
                <a:ext uri="{FF2B5EF4-FFF2-40B4-BE49-F238E27FC236}">
                  <a16:creationId xmlns:a16="http://schemas.microsoft.com/office/drawing/2014/main" id="{262DA3C5-1F52-431A-AA77-2EBDF5CD4D0B}"/>
                </a:ext>
              </a:extLst>
            </p:cNvPr>
            <p:cNvSpPr>
              <a:spLocks noEditPoints="1"/>
            </p:cNvSpPr>
            <p:nvPr/>
          </p:nvSpPr>
          <p:spPr bwMode="auto">
            <a:xfrm>
              <a:off x="132441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2" name="Freeform 16">
              <a:extLst>
                <a:ext uri="{FF2B5EF4-FFF2-40B4-BE49-F238E27FC236}">
                  <a16:creationId xmlns:a16="http://schemas.microsoft.com/office/drawing/2014/main" id="{158567EE-7ECE-4308-AF7E-DEA507E8E4A9}"/>
                </a:ext>
              </a:extLst>
            </p:cNvPr>
            <p:cNvSpPr>
              <a:spLocks noEditPoints="1"/>
            </p:cNvSpPr>
            <p:nvPr/>
          </p:nvSpPr>
          <p:spPr bwMode="auto">
            <a:xfrm>
              <a:off x="167831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3" name="Freeform 16">
              <a:extLst>
                <a:ext uri="{FF2B5EF4-FFF2-40B4-BE49-F238E27FC236}">
                  <a16:creationId xmlns:a16="http://schemas.microsoft.com/office/drawing/2014/main" id="{D2894DDF-45DE-4178-BFC7-4F0B8D8EF9D5}"/>
                </a:ext>
              </a:extLst>
            </p:cNvPr>
            <p:cNvSpPr>
              <a:spLocks noEditPoints="1"/>
            </p:cNvSpPr>
            <p:nvPr/>
          </p:nvSpPr>
          <p:spPr bwMode="auto">
            <a:xfrm>
              <a:off x="203222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4" name="Freeform 16">
              <a:extLst>
                <a:ext uri="{FF2B5EF4-FFF2-40B4-BE49-F238E27FC236}">
                  <a16:creationId xmlns:a16="http://schemas.microsoft.com/office/drawing/2014/main" id="{36B1E453-1287-45A9-9339-730E3914F14B}"/>
                </a:ext>
              </a:extLst>
            </p:cNvPr>
            <p:cNvSpPr>
              <a:spLocks noEditPoints="1"/>
            </p:cNvSpPr>
            <p:nvPr/>
          </p:nvSpPr>
          <p:spPr bwMode="auto">
            <a:xfrm>
              <a:off x="238613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5" name="Freeform 16">
              <a:extLst>
                <a:ext uri="{FF2B5EF4-FFF2-40B4-BE49-F238E27FC236}">
                  <a16:creationId xmlns:a16="http://schemas.microsoft.com/office/drawing/2014/main" id="{4D1CFF21-2793-4E1D-A631-989F34A2CB26}"/>
                </a:ext>
              </a:extLst>
            </p:cNvPr>
            <p:cNvSpPr>
              <a:spLocks noEditPoints="1"/>
            </p:cNvSpPr>
            <p:nvPr/>
          </p:nvSpPr>
          <p:spPr bwMode="auto">
            <a:xfrm>
              <a:off x="274003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6" name="Freeform 16">
              <a:extLst>
                <a:ext uri="{FF2B5EF4-FFF2-40B4-BE49-F238E27FC236}">
                  <a16:creationId xmlns:a16="http://schemas.microsoft.com/office/drawing/2014/main" id="{FFFFE495-6317-4046-8780-509B3F7DE408}"/>
                </a:ext>
              </a:extLst>
            </p:cNvPr>
            <p:cNvSpPr>
              <a:spLocks noEditPoints="1"/>
            </p:cNvSpPr>
            <p:nvPr/>
          </p:nvSpPr>
          <p:spPr bwMode="auto">
            <a:xfrm>
              <a:off x="309394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7" name="Freeform 16">
              <a:extLst>
                <a:ext uri="{FF2B5EF4-FFF2-40B4-BE49-F238E27FC236}">
                  <a16:creationId xmlns:a16="http://schemas.microsoft.com/office/drawing/2014/main" id="{07F2B335-6843-4188-BE58-F99705AE7348}"/>
                </a:ext>
              </a:extLst>
            </p:cNvPr>
            <p:cNvSpPr>
              <a:spLocks noEditPoints="1"/>
            </p:cNvSpPr>
            <p:nvPr/>
          </p:nvSpPr>
          <p:spPr bwMode="auto">
            <a:xfrm>
              <a:off x="344784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8" name="Freeform 16">
              <a:extLst>
                <a:ext uri="{FF2B5EF4-FFF2-40B4-BE49-F238E27FC236}">
                  <a16:creationId xmlns:a16="http://schemas.microsoft.com/office/drawing/2014/main" id="{6A1AA564-0530-4B23-B215-595CC54E23C4}"/>
                </a:ext>
              </a:extLst>
            </p:cNvPr>
            <p:cNvSpPr>
              <a:spLocks noEditPoints="1"/>
            </p:cNvSpPr>
            <p:nvPr/>
          </p:nvSpPr>
          <p:spPr bwMode="auto">
            <a:xfrm>
              <a:off x="380175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9" name="Freeform 16">
              <a:extLst>
                <a:ext uri="{FF2B5EF4-FFF2-40B4-BE49-F238E27FC236}">
                  <a16:creationId xmlns:a16="http://schemas.microsoft.com/office/drawing/2014/main" id="{4876FBCA-0D51-4B33-9375-D3F71918F7FC}"/>
                </a:ext>
              </a:extLst>
            </p:cNvPr>
            <p:cNvSpPr>
              <a:spLocks noEditPoints="1"/>
            </p:cNvSpPr>
            <p:nvPr/>
          </p:nvSpPr>
          <p:spPr bwMode="auto">
            <a:xfrm>
              <a:off x="415566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0" name="Freeform 16">
              <a:extLst>
                <a:ext uri="{FF2B5EF4-FFF2-40B4-BE49-F238E27FC236}">
                  <a16:creationId xmlns:a16="http://schemas.microsoft.com/office/drawing/2014/main" id="{B025D520-F3BC-4D3B-BF86-05B537F2482B}"/>
                </a:ext>
              </a:extLst>
            </p:cNvPr>
            <p:cNvSpPr>
              <a:spLocks noEditPoints="1"/>
            </p:cNvSpPr>
            <p:nvPr/>
          </p:nvSpPr>
          <p:spPr bwMode="auto">
            <a:xfrm>
              <a:off x="450956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1" name="Freeform 16">
              <a:extLst>
                <a:ext uri="{FF2B5EF4-FFF2-40B4-BE49-F238E27FC236}">
                  <a16:creationId xmlns:a16="http://schemas.microsoft.com/office/drawing/2014/main" id="{24765AAF-1343-40B6-9F77-11BC4F9E47DC}"/>
                </a:ext>
              </a:extLst>
            </p:cNvPr>
            <p:cNvSpPr>
              <a:spLocks noEditPoints="1"/>
            </p:cNvSpPr>
            <p:nvPr/>
          </p:nvSpPr>
          <p:spPr bwMode="auto">
            <a:xfrm>
              <a:off x="486347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2" name="Freeform 16">
              <a:extLst>
                <a:ext uri="{FF2B5EF4-FFF2-40B4-BE49-F238E27FC236}">
                  <a16:creationId xmlns:a16="http://schemas.microsoft.com/office/drawing/2014/main" id="{CAE5A3F7-0924-495D-8844-A0BFFEA3F5A6}"/>
                </a:ext>
              </a:extLst>
            </p:cNvPr>
            <p:cNvSpPr>
              <a:spLocks noEditPoints="1"/>
            </p:cNvSpPr>
            <p:nvPr/>
          </p:nvSpPr>
          <p:spPr bwMode="auto">
            <a:xfrm>
              <a:off x="521737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3" name="Freeform 16">
              <a:extLst>
                <a:ext uri="{FF2B5EF4-FFF2-40B4-BE49-F238E27FC236}">
                  <a16:creationId xmlns:a16="http://schemas.microsoft.com/office/drawing/2014/main" id="{CFDA1116-035D-4E54-AFBB-4D27A956C253}"/>
                </a:ext>
              </a:extLst>
            </p:cNvPr>
            <p:cNvSpPr>
              <a:spLocks noEditPoints="1"/>
            </p:cNvSpPr>
            <p:nvPr/>
          </p:nvSpPr>
          <p:spPr bwMode="auto">
            <a:xfrm>
              <a:off x="557128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4" name="Freeform 16">
              <a:extLst>
                <a:ext uri="{FF2B5EF4-FFF2-40B4-BE49-F238E27FC236}">
                  <a16:creationId xmlns:a16="http://schemas.microsoft.com/office/drawing/2014/main" id="{5F363A19-6283-48F8-85FA-6B7CCCB51846}"/>
                </a:ext>
              </a:extLst>
            </p:cNvPr>
            <p:cNvSpPr>
              <a:spLocks noEditPoints="1"/>
            </p:cNvSpPr>
            <p:nvPr/>
          </p:nvSpPr>
          <p:spPr bwMode="auto">
            <a:xfrm>
              <a:off x="592519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5" name="Freeform 16">
              <a:extLst>
                <a:ext uri="{FF2B5EF4-FFF2-40B4-BE49-F238E27FC236}">
                  <a16:creationId xmlns:a16="http://schemas.microsoft.com/office/drawing/2014/main" id="{2A698C8C-4D32-4D3F-9F80-BEC6A13B8458}"/>
                </a:ext>
              </a:extLst>
            </p:cNvPr>
            <p:cNvSpPr>
              <a:spLocks noEditPoints="1"/>
            </p:cNvSpPr>
            <p:nvPr/>
          </p:nvSpPr>
          <p:spPr bwMode="auto">
            <a:xfrm>
              <a:off x="627909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6" name="Freeform 16">
              <a:extLst>
                <a:ext uri="{FF2B5EF4-FFF2-40B4-BE49-F238E27FC236}">
                  <a16:creationId xmlns:a16="http://schemas.microsoft.com/office/drawing/2014/main" id="{4570646F-A2EF-470F-BE69-65F48D8F63F9}"/>
                </a:ext>
              </a:extLst>
            </p:cNvPr>
            <p:cNvSpPr>
              <a:spLocks noEditPoints="1"/>
            </p:cNvSpPr>
            <p:nvPr/>
          </p:nvSpPr>
          <p:spPr bwMode="auto">
            <a:xfrm>
              <a:off x="663300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7" name="Freeform 16">
              <a:extLst>
                <a:ext uri="{FF2B5EF4-FFF2-40B4-BE49-F238E27FC236}">
                  <a16:creationId xmlns:a16="http://schemas.microsoft.com/office/drawing/2014/main" id="{6076E36D-73D2-4127-BE4A-21CD4864C9DA}"/>
                </a:ext>
              </a:extLst>
            </p:cNvPr>
            <p:cNvSpPr>
              <a:spLocks noEditPoints="1"/>
            </p:cNvSpPr>
            <p:nvPr/>
          </p:nvSpPr>
          <p:spPr bwMode="auto">
            <a:xfrm>
              <a:off x="698690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8" name="Freeform 16">
              <a:extLst>
                <a:ext uri="{FF2B5EF4-FFF2-40B4-BE49-F238E27FC236}">
                  <a16:creationId xmlns:a16="http://schemas.microsoft.com/office/drawing/2014/main" id="{7C8BE7DC-9C93-4AE4-849A-1438EF43DADA}"/>
                </a:ext>
              </a:extLst>
            </p:cNvPr>
            <p:cNvSpPr>
              <a:spLocks noEditPoints="1"/>
            </p:cNvSpPr>
            <p:nvPr/>
          </p:nvSpPr>
          <p:spPr bwMode="auto">
            <a:xfrm>
              <a:off x="734081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9" name="Freeform 16">
              <a:extLst>
                <a:ext uri="{FF2B5EF4-FFF2-40B4-BE49-F238E27FC236}">
                  <a16:creationId xmlns:a16="http://schemas.microsoft.com/office/drawing/2014/main" id="{7A7E7F5E-396F-402D-87C2-4ECEE23A833E}"/>
                </a:ext>
              </a:extLst>
            </p:cNvPr>
            <p:cNvSpPr>
              <a:spLocks noEditPoints="1"/>
            </p:cNvSpPr>
            <p:nvPr/>
          </p:nvSpPr>
          <p:spPr bwMode="auto">
            <a:xfrm>
              <a:off x="769472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0" name="Freeform 16">
              <a:extLst>
                <a:ext uri="{FF2B5EF4-FFF2-40B4-BE49-F238E27FC236}">
                  <a16:creationId xmlns:a16="http://schemas.microsoft.com/office/drawing/2014/main" id="{97EC6D43-68CC-4F32-BFB8-1B15CFBD5927}"/>
                </a:ext>
              </a:extLst>
            </p:cNvPr>
            <p:cNvSpPr>
              <a:spLocks noEditPoints="1"/>
            </p:cNvSpPr>
            <p:nvPr/>
          </p:nvSpPr>
          <p:spPr bwMode="auto">
            <a:xfrm>
              <a:off x="804862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1" name="Freeform 16">
              <a:extLst>
                <a:ext uri="{FF2B5EF4-FFF2-40B4-BE49-F238E27FC236}">
                  <a16:creationId xmlns:a16="http://schemas.microsoft.com/office/drawing/2014/main" id="{AA1D0C14-2069-4DE9-A088-6C76A61F20B1}"/>
                </a:ext>
              </a:extLst>
            </p:cNvPr>
            <p:cNvSpPr>
              <a:spLocks noEditPoints="1"/>
            </p:cNvSpPr>
            <p:nvPr/>
          </p:nvSpPr>
          <p:spPr bwMode="auto">
            <a:xfrm>
              <a:off x="840253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2" name="Freeform 16">
              <a:extLst>
                <a:ext uri="{FF2B5EF4-FFF2-40B4-BE49-F238E27FC236}">
                  <a16:creationId xmlns:a16="http://schemas.microsoft.com/office/drawing/2014/main" id="{72C3829D-1796-4F37-B8F1-5C9A26E28C99}"/>
                </a:ext>
              </a:extLst>
            </p:cNvPr>
            <p:cNvSpPr>
              <a:spLocks noEditPoints="1"/>
            </p:cNvSpPr>
            <p:nvPr/>
          </p:nvSpPr>
          <p:spPr bwMode="auto">
            <a:xfrm>
              <a:off x="875643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3" name="Freeform 16">
              <a:extLst>
                <a:ext uri="{FF2B5EF4-FFF2-40B4-BE49-F238E27FC236}">
                  <a16:creationId xmlns:a16="http://schemas.microsoft.com/office/drawing/2014/main" id="{F74CEB28-F72C-46BF-955A-1DFBE9110A11}"/>
                </a:ext>
              </a:extLst>
            </p:cNvPr>
            <p:cNvSpPr>
              <a:spLocks noEditPoints="1"/>
            </p:cNvSpPr>
            <p:nvPr/>
          </p:nvSpPr>
          <p:spPr bwMode="auto">
            <a:xfrm>
              <a:off x="911034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4" name="Freeform 16">
              <a:extLst>
                <a:ext uri="{FF2B5EF4-FFF2-40B4-BE49-F238E27FC236}">
                  <a16:creationId xmlns:a16="http://schemas.microsoft.com/office/drawing/2014/main" id="{7052B90E-88FE-46F1-B64B-F574689D491B}"/>
                </a:ext>
              </a:extLst>
            </p:cNvPr>
            <p:cNvSpPr>
              <a:spLocks noEditPoints="1"/>
            </p:cNvSpPr>
            <p:nvPr/>
          </p:nvSpPr>
          <p:spPr bwMode="auto">
            <a:xfrm>
              <a:off x="946425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5" name="Freeform 16">
              <a:extLst>
                <a:ext uri="{FF2B5EF4-FFF2-40B4-BE49-F238E27FC236}">
                  <a16:creationId xmlns:a16="http://schemas.microsoft.com/office/drawing/2014/main" id="{F8F128E0-3AD1-4260-A7E5-19E8751009D9}"/>
                </a:ext>
              </a:extLst>
            </p:cNvPr>
            <p:cNvSpPr>
              <a:spLocks noEditPoints="1"/>
            </p:cNvSpPr>
            <p:nvPr/>
          </p:nvSpPr>
          <p:spPr bwMode="auto">
            <a:xfrm>
              <a:off x="981815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6" name="Freeform 16">
              <a:extLst>
                <a:ext uri="{FF2B5EF4-FFF2-40B4-BE49-F238E27FC236}">
                  <a16:creationId xmlns:a16="http://schemas.microsoft.com/office/drawing/2014/main" id="{969B39FA-8605-4E46-98D4-7C699D24F4C4}"/>
                </a:ext>
              </a:extLst>
            </p:cNvPr>
            <p:cNvSpPr>
              <a:spLocks noEditPoints="1"/>
            </p:cNvSpPr>
            <p:nvPr/>
          </p:nvSpPr>
          <p:spPr bwMode="auto">
            <a:xfrm>
              <a:off x="1017206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7" name="Freeform 16">
              <a:extLst>
                <a:ext uri="{FF2B5EF4-FFF2-40B4-BE49-F238E27FC236}">
                  <a16:creationId xmlns:a16="http://schemas.microsoft.com/office/drawing/2014/main" id="{DD141AA4-FDDD-4DF1-A51F-34017775CB16}"/>
                </a:ext>
              </a:extLst>
            </p:cNvPr>
            <p:cNvSpPr>
              <a:spLocks noEditPoints="1"/>
            </p:cNvSpPr>
            <p:nvPr/>
          </p:nvSpPr>
          <p:spPr bwMode="auto">
            <a:xfrm>
              <a:off x="1052596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8" name="Freeform 16">
              <a:extLst>
                <a:ext uri="{FF2B5EF4-FFF2-40B4-BE49-F238E27FC236}">
                  <a16:creationId xmlns:a16="http://schemas.microsoft.com/office/drawing/2014/main" id="{855CBA53-E52B-4687-96C6-EBA404B23D4F}"/>
                </a:ext>
              </a:extLst>
            </p:cNvPr>
            <p:cNvSpPr>
              <a:spLocks noEditPoints="1"/>
            </p:cNvSpPr>
            <p:nvPr/>
          </p:nvSpPr>
          <p:spPr bwMode="auto">
            <a:xfrm>
              <a:off x="10879862"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9" name="Freeform 16">
              <a:extLst>
                <a:ext uri="{FF2B5EF4-FFF2-40B4-BE49-F238E27FC236}">
                  <a16:creationId xmlns:a16="http://schemas.microsoft.com/office/drawing/2014/main" id="{BA45AD96-F5AF-4075-86DE-27366EF2792C}"/>
                </a:ext>
              </a:extLst>
            </p:cNvPr>
            <p:cNvSpPr>
              <a:spLocks noEditPoints="1"/>
            </p:cNvSpPr>
            <p:nvPr/>
          </p:nvSpPr>
          <p:spPr bwMode="auto">
            <a:xfrm>
              <a:off x="-9121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0" name="Freeform 16">
              <a:extLst>
                <a:ext uri="{FF2B5EF4-FFF2-40B4-BE49-F238E27FC236}">
                  <a16:creationId xmlns:a16="http://schemas.microsoft.com/office/drawing/2014/main" id="{BB34F054-D296-4BA7-A495-E174D9BE84D6}"/>
                </a:ext>
              </a:extLst>
            </p:cNvPr>
            <p:cNvSpPr>
              <a:spLocks noEditPoints="1"/>
            </p:cNvSpPr>
            <p:nvPr/>
          </p:nvSpPr>
          <p:spPr bwMode="auto">
            <a:xfrm>
              <a:off x="26269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1" name="Freeform 16">
              <a:extLst>
                <a:ext uri="{FF2B5EF4-FFF2-40B4-BE49-F238E27FC236}">
                  <a16:creationId xmlns:a16="http://schemas.microsoft.com/office/drawing/2014/main" id="{F429DE27-C226-4AA5-9816-E6376A4E2A9C}"/>
                </a:ext>
              </a:extLst>
            </p:cNvPr>
            <p:cNvSpPr>
              <a:spLocks noEditPoints="1"/>
            </p:cNvSpPr>
            <p:nvPr/>
          </p:nvSpPr>
          <p:spPr bwMode="auto">
            <a:xfrm>
              <a:off x="61660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2" name="Freeform 16">
              <a:extLst>
                <a:ext uri="{FF2B5EF4-FFF2-40B4-BE49-F238E27FC236}">
                  <a16:creationId xmlns:a16="http://schemas.microsoft.com/office/drawing/2014/main" id="{EE6506CD-9CC1-4BC6-BC32-DFD6FB136AF1}"/>
                </a:ext>
              </a:extLst>
            </p:cNvPr>
            <p:cNvSpPr>
              <a:spLocks noEditPoints="1"/>
            </p:cNvSpPr>
            <p:nvPr/>
          </p:nvSpPr>
          <p:spPr bwMode="auto">
            <a:xfrm>
              <a:off x="97050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3" name="Freeform 16">
              <a:extLst>
                <a:ext uri="{FF2B5EF4-FFF2-40B4-BE49-F238E27FC236}">
                  <a16:creationId xmlns:a16="http://schemas.microsoft.com/office/drawing/2014/main" id="{B3A7E91D-34EB-4744-A1A0-13EC637748C3}"/>
                </a:ext>
              </a:extLst>
            </p:cNvPr>
            <p:cNvSpPr>
              <a:spLocks noEditPoints="1"/>
            </p:cNvSpPr>
            <p:nvPr/>
          </p:nvSpPr>
          <p:spPr bwMode="auto">
            <a:xfrm>
              <a:off x="132441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4" name="Freeform 16">
              <a:extLst>
                <a:ext uri="{FF2B5EF4-FFF2-40B4-BE49-F238E27FC236}">
                  <a16:creationId xmlns:a16="http://schemas.microsoft.com/office/drawing/2014/main" id="{65A23728-E731-4707-AC6B-35FB937AE7A4}"/>
                </a:ext>
              </a:extLst>
            </p:cNvPr>
            <p:cNvSpPr>
              <a:spLocks noEditPoints="1"/>
            </p:cNvSpPr>
            <p:nvPr/>
          </p:nvSpPr>
          <p:spPr bwMode="auto">
            <a:xfrm>
              <a:off x="167831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5" name="Freeform 16">
              <a:extLst>
                <a:ext uri="{FF2B5EF4-FFF2-40B4-BE49-F238E27FC236}">
                  <a16:creationId xmlns:a16="http://schemas.microsoft.com/office/drawing/2014/main" id="{D8983A2E-8721-4A78-B55C-FD0940B28E97}"/>
                </a:ext>
              </a:extLst>
            </p:cNvPr>
            <p:cNvSpPr>
              <a:spLocks noEditPoints="1"/>
            </p:cNvSpPr>
            <p:nvPr/>
          </p:nvSpPr>
          <p:spPr bwMode="auto">
            <a:xfrm>
              <a:off x="203222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6" name="Freeform 16">
              <a:extLst>
                <a:ext uri="{FF2B5EF4-FFF2-40B4-BE49-F238E27FC236}">
                  <a16:creationId xmlns:a16="http://schemas.microsoft.com/office/drawing/2014/main" id="{FD4BBBB1-537D-4BF3-9BCC-DB166F1B91EF}"/>
                </a:ext>
              </a:extLst>
            </p:cNvPr>
            <p:cNvSpPr>
              <a:spLocks noEditPoints="1"/>
            </p:cNvSpPr>
            <p:nvPr/>
          </p:nvSpPr>
          <p:spPr bwMode="auto">
            <a:xfrm>
              <a:off x="238613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7" name="Freeform 16">
              <a:extLst>
                <a:ext uri="{FF2B5EF4-FFF2-40B4-BE49-F238E27FC236}">
                  <a16:creationId xmlns:a16="http://schemas.microsoft.com/office/drawing/2014/main" id="{AB55ADFF-1418-463B-9F69-0448C6BC5598}"/>
                </a:ext>
              </a:extLst>
            </p:cNvPr>
            <p:cNvSpPr>
              <a:spLocks noEditPoints="1"/>
            </p:cNvSpPr>
            <p:nvPr/>
          </p:nvSpPr>
          <p:spPr bwMode="auto">
            <a:xfrm>
              <a:off x="274003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8" name="Freeform 16">
              <a:extLst>
                <a:ext uri="{FF2B5EF4-FFF2-40B4-BE49-F238E27FC236}">
                  <a16:creationId xmlns:a16="http://schemas.microsoft.com/office/drawing/2014/main" id="{7DB31205-26C8-4B40-84B2-A21E042869C4}"/>
                </a:ext>
              </a:extLst>
            </p:cNvPr>
            <p:cNvSpPr>
              <a:spLocks noEditPoints="1"/>
            </p:cNvSpPr>
            <p:nvPr/>
          </p:nvSpPr>
          <p:spPr bwMode="auto">
            <a:xfrm>
              <a:off x="309394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9" name="Freeform 16">
              <a:extLst>
                <a:ext uri="{FF2B5EF4-FFF2-40B4-BE49-F238E27FC236}">
                  <a16:creationId xmlns:a16="http://schemas.microsoft.com/office/drawing/2014/main" id="{A55615A4-EA9A-41B6-9F9B-5608693927A9}"/>
                </a:ext>
              </a:extLst>
            </p:cNvPr>
            <p:cNvSpPr>
              <a:spLocks noEditPoints="1"/>
            </p:cNvSpPr>
            <p:nvPr/>
          </p:nvSpPr>
          <p:spPr bwMode="auto">
            <a:xfrm>
              <a:off x="344784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0" name="Freeform 16">
              <a:extLst>
                <a:ext uri="{FF2B5EF4-FFF2-40B4-BE49-F238E27FC236}">
                  <a16:creationId xmlns:a16="http://schemas.microsoft.com/office/drawing/2014/main" id="{A66AFF9B-47A8-431E-A764-E6AFD677715E}"/>
                </a:ext>
              </a:extLst>
            </p:cNvPr>
            <p:cNvSpPr>
              <a:spLocks noEditPoints="1"/>
            </p:cNvSpPr>
            <p:nvPr/>
          </p:nvSpPr>
          <p:spPr bwMode="auto">
            <a:xfrm>
              <a:off x="380175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1" name="Freeform 16">
              <a:extLst>
                <a:ext uri="{FF2B5EF4-FFF2-40B4-BE49-F238E27FC236}">
                  <a16:creationId xmlns:a16="http://schemas.microsoft.com/office/drawing/2014/main" id="{BB50F388-4C4F-4B03-AD18-01111D1C59A1}"/>
                </a:ext>
              </a:extLst>
            </p:cNvPr>
            <p:cNvSpPr>
              <a:spLocks noEditPoints="1"/>
            </p:cNvSpPr>
            <p:nvPr/>
          </p:nvSpPr>
          <p:spPr bwMode="auto">
            <a:xfrm>
              <a:off x="415566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2" name="Freeform 16">
              <a:extLst>
                <a:ext uri="{FF2B5EF4-FFF2-40B4-BE49-F238E27FC236}">
                  <a16:creationId xmlns:a16="http://schemas.microsoft.com/office/drawing/2014/main" id="{CF3FB584-0B0E-423F-925C-1180324EBD34}"/>
                </a:ext>
              </a:extLst>
            </p:cNvPr>
            <p:cNvSpPr>
              <a:spLocks noEditPoints="1"/>
            </p:cNvSpPr>
            <p:nvPr/>
          </p:nvSpPr>
          <p:spPr bwMode="auto">
            <a:xfrm>
              <a:off x="450956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3" name="Freeform 16">
              <a:extLst>
                <a:ext uri="{FF2B5EF4-FFF2-40B4-BE49-F238E27FC236}">
                  <a16:creationId xmlns:a16="http://schemas.microsoft.com/office/drawing/2014/main" id="{ED4EC88C-3F33-4DC1-85B0-07C4415BBD45}"/>
                </a:ext>
              </a:extLst>
            </p:cNvPr>
            <p:cNvSpPr>
              <a:spLocks noEditPoints="1"/>
            </p:cNvSpPr>
            <p:nvPr/>
          </p:nvSpPr>
          <p:spPr bwMode="auto">
            <a:xfrm>
              <a:off x="486347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4" name="Freeform 16">
              <a:extLst>
                <a:ext uri="{FF2B5EF4-FFF2-40B4-BE49-F238E27FC236}">
                  <a16:creationId xmlns:a16="http://schemas.microsoft.com/office/drawing/2014/main" id="{1C4B329A-FB4F-44FB-B230-B1047E59B394}"/>
                </a:ext>
              </a:extLst>
            </p:cNvPr>
            <p:cNvSpPr>
              <a:spLocks noEditPoints="1"/>
            </p:cNvSpPr>
            <p:nvPr/>
          </p:nvSpPr>
          <p:spPr bwMode="auto">
            <a:xfrm>
              <a:off x="521737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5" name="Freeform 16">
              <a:extLst>
                <a:ext uri="{FF2B5EF4-FFF2-40B4-BE49-F238E27FC236}">
                  <a16:creationId xmlns:a16="http://schemas.microsoft.com/office/drawing/2014/main" id="{BE396084-F429-410A-AF78-35CDD96AF6BE}"/>
                </a:ext>
              </a:extLst>
            </p:cNvPr>
            <p:cNvSpPr>
              <a:spLocks noEditPoints="1"/>
            </p:cNvSpPr>
            <p:nvPr/>
          </p:nvSpPr>
          <p:spPr bwMode="auto">
            <a:xfrm>
              <a:off x="557128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6" name="Freeform 16">
              <a:extLst>
                <a:ext uri="{FF2B5EF4-FFF2-40B4-BE49-F238E27FC236}">
                  <a16:creationId xmlns:a16="http://schemas.microsoft.com/office/drawing/2014/main" id="{6F0A9973-4361-4CB5-876A-37B001931E15}"/>
                </a:ext>
              </a:extLst>
            </p:cNvPr>
            <p:cNvSpPr>
              <a:spLocks noEditPoints="1"/>
            </p:cNvSpPr>
            <p:nvPr/>
          </p:nvSpPr>
          <p:spPr bwMode="auto">
            <a:xfrm>
              <a:off x="592519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7" name="Freeform 16">
              <a:extLst>
                <a:ext uri="{FF2B5EF4-FFF2-40B4-BE49-F238E27FC236}">
                  <a16:creationId xmlns:a16="http://schemas.microsoft.com/office/drawing/2014/main" id="{1F716BE4-ED9D-4AFC-8882-00791784384A}"/>
                </a:ext>
              </a:extLst>
            </p:cNvPr>
            <p:cNvSpPr>
              <a:spLocks noEditPoints="1"/>
            </p:cNvSpPr>
            <p:nvPr/>
          </p:nvSpPr>
          <p:spPr bwMode="auto">
            <a:xfrm>
              <a:off x="627909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8" name="Freeform 16">
              <a:extLst>
                <a:ext uri="{FF2B5EF4-FFF2-40B4-BE49-F238E27FC236}">
                  <a16:creationId xmlns:a16="http://schemas.microsoft.com/office/drawing/2014/main" id="{A3188B9A-07AD-4D67-9017-92061B138A3F}"/>
                </a:ext>
              </a:extLst>
            </p:cNvPr>
            <p:cNvSpPr>
              <a:spLocks noEditPoints="1"/>
            </p:cNvSpPr>
            <p:nvPr/>
          </p:nvSpPr>
          <p:spPr bwMode="auto">
            <a:xfrm>
              <a:off x="663300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9" name="Freeform 16">
              <a:extLst>
                <a:ext uri="{FF2B5EF4-FFF2-40B4-BE49-F238E27FC236}">
                  <a16:creationId xmlns:a16="http://schemas.microsoft.com/office/drawing/2014/main" id="{DE8AD78A-ABB9-4B8E-A0F9-F7CCA2E2EF8F}"/>
                </a:ext>
              </a:extLst>
            </p:cNvPr>
            <p:cNvSpPr>
              <a:spLocks noEditPoints="1"/>
            </p:cNvSpPr>
            <p:nvPr/>
          </p:nvSpPr>
          <p:spPr bwMode="auto">
            <a:xfrm>
              <a:off x="698690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0" name="Freeform 16">
              <a:extLst>
                <a:ext uri="{FF2B5EF4-FFF2-40B4-BE49-F238E27FC236}">
                  <a16:creationId xmlns:a16="http://schemas.microsoft.com/office/drawing/2014/main" id="{02865DC5-04F0-4328-8C93-50994C40E460}"/>
                </a:ext>
              </a:extLst>
            </p:cNvPr>
            <p:cNvSpPr>
              <a:spLocks noEditPoints="1"/>
            </p:cNvSpPr>
            <p:nvPr/>
          </p:nvSpPr>
          <p:spPr bwMode="auto">
            <a:xfrm>
              <a:off x="734081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1" name="Freeform 16">
              <a:extLst>
                <a:ext uri="{FF2B5EF4-FFF2-40B4-BE49-F238E27FC236}">
                  <a16:creationId xmlns:a16="http://schemas.microsoft.com/office/drawing/2014/main" id="{541DB8F0-C031-42C1-A57D-729DA2CFF352}"/>
                </a:ext>
              </a:extLst>
            </p:cNvPr>
            <p:cNvSpPr>
              <a:spLocks noEditPoints="1"/>
            </p:cNvSpPr>
            <p:nvPr/>
          </p:nvSpPr>
          <p:spPr bwMode="auto">
            <a:xfrm>
              <a:off x="769472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2" name="Freeform 16">
              <a:extLst>
                <a:ext uri="{FF2B5EF4-FFF2-40B4-BE49-F238E27FC236}">
                  <a16:creationId xmlns:a16="http://schemas.microsoft.com/office/drawing/2014/main" id="{E74F6813-CEDF-4C90-9515-18F2D2808D82}"/>
                </a:ext>
              </a:extLst>
            </p:cNvPr>
            <p:cNvSpPr>
              <a:spLocks noEditPoints="1"/>
            </p:cNvSpPr>
            <p:nvPr/>
          </p:nvSpPr>
          <p:spPr bwMode="auto">
            <a:xfrm>
              <a:off x="804862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3" name="Freeform 16">
              <a:extLst>
                <a:ext uri="{FF2B5EF4-FFF2-40B4-BE49-F238E27FC236}">
                  <a16:creationId xmlns:a16="http://schemas.microsoft.com/office/drawing/2014/main" id="{178439D5-98F9-4547-AA18-8F0D15FA5033}"/>
                </a:ext>
              </a:extLst>
            </p:cNvPr>
            <p:cNvSpPr>
              <a:spLocks noEditPoints="1"/>
            </p:cNvSpPr>
            <p:nvPr/>
          </p:nvSpPr>
          <p:spPr bwMode="auto">
            <a:xfrm>
              <a:off x="840253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4" name="Freeform 16">
              <a:extLst>
                <a:ext uri="{FF2B5EF4-FFF2-40B4-BE49-F238E27FC236}">
                  <a16:creationId xmlns:a16="http://schemas.microsoft.com/office/drawing/2014/main" id="{FF65ACCA-B29A-4B23-99DF-9E8988FE7762}"/>
                </a:ext>
              </a:extLst>
            </p:cNvPr>
            <p:cNvSpPr>
              <a:spLocks noEditPoints="1"/>
            </p:cNvSpPr>
            <p:nvPr/>
          </p:nvSpPr>
          <p:spPr bwMode="auto">
            <a:xfrm>
              <a:off x="875643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5" name="Freeform 16">
              <a:extLst>
                <a:ext uri="{FF2B5EF4-FFF2-40B4-BE49-F238E27FC236}">
                  <a16:creationId xmlns:a16="http://schemas.microsoft.com/office/drawing/2014/main" id="{08202144-2699-405E-B70E-10ACB625045A}"/>
                </a:ext>
              </a:extLst>
            </p:cNvPr>
            <p:cNvSpPr>
              <a:spLocks noEditPoints="1"/>
            </p:cNvSpPr>
            <p:nvPr/>
          </p:nvSpPr>
          <p:spPr bwMode="auto">
            <a:xfrm>
              <a:off x="911034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6" name="Freeform 16">
              <a:extLst>
                <a:ext uri="{FF2B5EF4-FFF2-40B4-BE49-F238E27FC236}">
                  <a16:creationId xmlns:a16="http://schemas.microsoft.com/office/drawing/2014/main" id="{8F59B94B-2422-4834-BD86-CFE3D8A53F90}"/>
                </a:ext>
              </a:extLst>
            </p:cNvPr>
            <p:cNvSpPr>
              <a:spLocks noEditPoints="1"/>
            </p:cNvSpPr>
            <p:nvPr/>
          </p:nvSpPr>
          <p:spPr bwMode="auto">
            <a:xfrm>
              <a:off x="946425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7" name="Freeform 16">
              <a:extLst>
                <a:ext uri="{FF2B5EF4-FFF2-40B4-BE49-F238E27FC236}">
                  <a16:creationId xmlns:a16="http://schemas.microsoft.com/office/drawing/2014/main" id="{C5893D12-2CAA-4072-80FB-D3E997100566}"/>
                </a:ext>
              </a:extLst>
            </p:cNvPr>
            <p:cNvSpPr>
              <a:spLocks noEditPoints="1"/>
            </p:cNvSpPr>
            <p:nvPr/>
          </p:nvSpPr>
          <p:spPr bwMode="auto">
            <a:xfrm>
              <a:off x="981815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8" name="Freeform 16">
              <a:extLst>
                <a:ext uri="{FF2B5EF4-FFF2-40B4-BE49-F238E27FC236}">
                  <a16:creationId xmlns:a16="http://schemas.microsoft.com/office/drawing/2014/main" id="{C5D33650-F7DF-4640-8624-E4A406586BE1}"/>
                </a:ext>
              </a:extLst>
            </p:cNvPr>
            <p:cNvSpPr>
              <a:spLocks noEditPoints="1"/>
            </p:cNvSpPr>
            <p:nvPr/>
          </p:nvSpPr>
          <p:spPr bwMode="auto">
            <a:xfrm>
              <a:off x="1017206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9" name="Freeform 16">
              <a:extLst>
                <a:ext uri="{FF2B5EF4-FFF2-40B4-BE49-F238E27FC236}">
                  <a16:creationId xmlns:a16="http://schemas.microsoft.com/office/drawing/2014/main" id="{D8E569D6-7F89-4731-A6B8-6AFEB4544E17}"/>
                </a:ext>
              </a:extLst>
            </p:cNvPr>
            <p:cNvSpPr>
              <a:spLocks noEditPoints="1"/>
            </p:cNvSpPr>
            <p:nvPr/>
          </p:nvSpPr>
          <p:spPr bwMode="auto">
            <a:xfrm>
              <a:off x="1052596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0" name="Freeform 16">
              <a:extLst>
                <a:ext uri="{FF2B5EF4-FFF2-40B4-BE49-F238E27FC236}">
                  <a16:creationId xmlns:a16="http://schemas.microsoft.com/office/drawing/2014/main" id="{80CEE136-CAF7-4993-84B3-67A0917C53FB}"/>
                </a:ext>
              </a:extLst>
            </p:cNvPr>
            <p:cNvSpPr>
              <a:spLocks noEditPoints="1"/>
            </p:cNvSpPr>
            <p:nvPr/>
          </p:nvSpPr>
          <p:spPr bwMode="auto">
            <a:xfrm>
              <a:off x="10879862"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1" name="Freeform 16">
              <a:extLst>
                <a:ext uri="{FF2B5EF4-FFF2-40B4-BE49-F238E27FC236}">
                  <a16:creationId xmlns:a16="http://schemas.microsoft.com/office/drawing/2014/main" id="{FFDB2B08-42EF-46F1-9397-9A855C1A24CA}"/>
                </a:ext>
              </a:extLst>
            </p:cNvPr>
            <p:cNvSpPr>
              <a:spLocks noEditPoints="1"/>
            </p:cNvSpPr>
            <p:nvPr/>
          </p:nvSpPr>
          <p:spPr bwMode="auto">
            <a:xfrm>
              <a:off x="-9121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2" name="Freeform 16">
              <a:extLst>
                <a:ext uri="{FF2B5EF4-FFF2-40B4-BE49-F238E27FC236}">
                  <a16:creationId xmlns:a16="http://schemas.microsoft.com/office/drawing/2014/main" id="{AB77A349-A09C-4B90-9A2C-EA856A8D86D5}"/>
                </a:ext>
              </a:extLst>
            </p:cNvPr>
            <p:cNvSpPr>
              <a:spLocks noEditPoints="1"/>
            </p:cNvSpPr>
            <p:nvPr/>
          </p:nvSpPr>
          <p:spPr bwMode="auto">
            <a:xfrm>
              <a:off x="26269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3" name="Freeform 16">
              <a:extLst>
                <a:ext uri="{FF2B5EF4-FFF2-40B4-BE49-F238E27FC236}">
                  <a16:creationId xmlns:a16="http://schemas.microsoft.com/office/drawing/2014/main" id="{48608721-EE4A-426A-91C2-C463004F9706}"/>
                </a:ext>
              </a:extLst>
            </p:cNvPr>
            <p:cNvSpPr>
              <a:spLocks noEditPoints="1"/>
            </p:cNvSpPr>
            <p:nvPr/>
          </p:nvSpPr>
          <p:spPr bwMode="auto">
            <a:xfrm>
              <a:off x="61660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4" name="Freeform 16">
              <a:extLst>
                <a:ext uri="{FF2B5EF4-FFF2-40B4-BE49-F238E27FC236}">
                  <a16:creationId xmlns:a16="http://schemas.microsoft.com/office/drawing/2014/main" id="{B927CE31-5623-45C2-9E5E-6EF014536534}"/>
                </a:ext>
              </a:extLst>
            </p:cNvPr>
            <p:cNvSpPr>
              <a:spLocks noEditPoints="1"/>
            </p:cNvSpPr>
            <p:nvPr/>
          </p:nvSpPr>
          <p:spPr bwMode="auto">
            <a:xfrm>
              <a:off x="97050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5" name="Freeform 16">
              <a:extLst>
                <a:ext uri="{FF2B5EF4-FFF2-40B4-BE49-F238E27FC236}">
                  <a16:creationId xmlns:a16="http://schemas.microsoft.com/office/drawing/2014/main" id="{664A9588-E7C2-4376-869E-12661D073ADF}"/>
                </a:ext>
              </a:extLst>
            </p:cNvPr>
            <p:cNvSpPr>
              <a:spLocks noEditPoints="1"/>
            </p:cNvSpPr>
            <p:nvPr/>
          </p:nvSpPr>
          <p:spPr bwMode="auto">
            <a:xfrm>
              <a:off x="132441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6" name="Freeform 16">
              <a:extLst>
                <a:ext uri="{FF2B5EF4-FFF2-40B4-BE49-F238E27FC236}">
                  <a16:creationId xmlns:a16="http://schemas.microsoft.com/office/drawing/2014/main" id="{C07EBDA9-99B9-4FEA-8E61-CF7766C803D2}"/>
                </a:ext>
              </a:extLst>
            </p:cNvPr>
            <p:cNvSpPr>
              <a:spLocks noEditPoints="1"/>
            </p:cNvSpPr>
            <p:nvPr/>
          </p:nvSpPr>
          <p:spPr bwMode="auto">
            <a:xfrm>
              <a:off x="167831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7" name="Freeform 16">
              <a:extLst>
                <a:ext uri="{FF2B5EF4-FFF2-40B4-BE49-F238E27FC236}">
                  <a16:creationId xmlns:a16="http://schemas.microsoft.com/office/drawing/2014/main" id="{E44A3FF9-F9CA-4868-B495-9C7AAE9DDF96}"/>
                </a:ext>
              </a:extLst>
            </p:cNvPr>
            <p:cNvSpPr>
              <a:spLocks noEditPoints="1"/>
            </p:cNvSpPr>
            <p:nvPr/>
          </p:nvSpPr>
          <p:spPr bwMode="auto">
            <a:xfrm>
              <a:off x="203222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8" name="Freeform 16">
              <a:extLst>
                <a:ext uri="{FF2B5EF4-FFF2-40B4-BE49-F238E27FC236}">
                  <a16:creationId xmlns:a16="http://schemas.microsoft.com/office/drawing/2014/main" id="{CCF5D671-0529-4209-8A7C-1149C280118B}"/>
                </a:ext>
              </a:extLst>
            </p:cNvPr>
            <p:cNvSpPr>
              <a:spLocks noEditPoints="1"/>
            </p:cNvSpPr>
            <p:nvPr/>
          </p:nvSpPr>
          <p:spPr bwMode="auto">
            <a:xfrm>
              <a:off x="238613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9" name="Freeform 16">
              <a:extLst>
                <a:ext uri="{FF2B5EF4-FFF2-40B4-BE49-F238E27FC236}">
                  <a16:creationId xmlns:a16="http://schemas.microsoft.com/office/drawing/2014/main" id="{DCA290DC-6B1F-40EB-A9F0-F96F5851B398}"/>
                </a:ext>
              </a:extLst>
            </p:cNvPr>
            <p:cNvSpPr>
              <a:spLocks noEditPoints="1"/>
            </p:cNvSpPr>
            <p:nvPr/>
          </p:nvSpPr>
          <p:spPr bwMode="auto">
            <a:xfrm>
              <a:off x="274003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0" name="Freeform 16">
              <a:extLst>
                <a:ext uri="{FF2B5EF4-FFF2-40B4-BE49-F238E27FC236}">
                  <a16:creationId xmlns:a16="http://schemas.microsoft.com/office/drawing/2014/main" id="{36C813C9-8C14-4372-801A-DBB3E037EEFE}"/>
                </a:ext>
              </a:extLst>
            </p:cNvPr>
            <p:cNvSpPr>
              <a:spLocks noEditPoints="1"/>
            </p:cNvSpPr>
            <p:nvPr/>
          </p:nvSpPr>
          <p:spPr bwMode="auto">
            <a:xfrm>
              <a:off x="309394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1" name="Freeform 16">
              <a:extLst>
                <a:ext uri="{FF2B5EF4-FFF2-40B4-BE49-F238E27FC236}">
                  <a16:creationId xmlns:a16="http://schemas.microsoft.com/office/drawing/2014/main" id="{F253EC72-B338-4BBF-9042-C191E60067EF}"/>
                </a:ext>
              </a:extLst>
            </p:cNvPr>
            <p:cNvSpPr>
              <a:spLocks noEditPoints="1"/>
            </p:cNvSpPr>
            <p:nvPr/>
          </p:nvSpPr>
          <p:spPr bwMode="auto">
            <a:xfrm>
              <a:off x="344784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2" name="Freeform 16">
              <a:extLst>
                <a:ext uri="{FF2B5EF4-FFF2-40B4-BE49-F238E27FC236}">
                  <a16:creationId xmlns:a16="http://schemas.microsoft.com/office/drawing/2014/main" id="{7B28B5DF-2DA6-4E8F-817A-C1902DCD4552}"/>
                </a:ext>
              </a:extLst>
            </p:cNvPr>
            <p:cNvSpPr>
              <a:spLocks noEditPoints="1"/>
            </p:cNvSpPr>
            <p:nvPr/>
          </p:nvSpPr>
          <p:spPr bwMode="auto">
            <a:xfrm>
              <a:off x="380175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3" name="Freeform 16">
              <a:extLst>
                <a:ext uri="{FF2B5EF4-FFF2-40B4-BE49-F238E27FC236}">
                  <a16:creationId xmlns:a16="http://schemas.microsoft.com/office/drawing/2014/main" id="{09D7394F-F75D-4FED-8923-575F140FA2B8}"/>
                </a:ext>
              </a:extLst>
            </p:cNvPr>
            <p:cNvSpPr>
              <a:spLocks noEditPoints="1"/>
            </p:cNvSpPr>
            <p:nvPr/>
          </p:nvSpPr>
          <p:spPr bwMode="auto">
            <a:xfrm>
              <a:off x="415566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4" name="Freeform 16">
              <a:extLst>
                <a:ext uri="{FF2B5EF4-FFF2-40B4-BE49-F238E27FC236}">
                  <a16:creationId xmlns:a16="http://schemas.microsoft.com/office/drawing/2014/main" id="{F172134A-6C32-4752-97D8-E661E6A26310}"/>
                </a:ext>
              </a:extLst>
            </p:cNvPr>
            <p:cNvSpPr>
              <a:spLocks noEditPoints="1"/>
            </p:cNvSpPr>
            <p:nvPr/>
          </p:nvSpPr>
          <p:spPr bwMode="auto">
            <a:xfrm>
              <a:off x="450956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5" name="Freeform 16">
              <a:extLst>
                <a:ext uri="{FF2B5EF4-FFF2-40B4-BE49-F238E27FC236}">
                  <a16:creationId xmlns:a16="http://schemas.microsoft.com/office/drawing/2014/main" id="{6CAB8EBC-D1A2-4B27-9297-ADFA1B5C1AF7}"/>
                </a:ext>
              </a:extLst>
            </p:cNvPr>
            <p:cNvSpPr>
              <a:spLocks noEditPoints="1"/>
            </p:cNvSpPr>
            <p:nvPr/>
          </p:nvSpPr>
          <p:spPr bwMode="auto">
            <a:xfrm>
              <a:off x="486347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6" name="Freeform 16">
              <a:extLst>
                <a:ext uri="{FF2B5EF4-FFF2-40B4-BE49-F238E27FC236}">
                  <a16:creationId xmlns:a16="http://schemas.microsoft.com/office/drawing/2014/main" id="{6E5A44D5-4DED-4075-8C18-C4EE1E61AB39}"/>
                </a:ext>
              </a:extLst>
            </p:cNvPr>
            <p:cNvSpPr>
              <a:spLocks noEditPoints="1"/>
            </p:cNvSpPr>
            <p:nvPr/>
          </p:nvSpPr>
          <p:spPr bwMode="auto">
            <a:xfrm>
              <a:off x="521737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7" name="Freeform 16">
              <a:extLst>
                <a:ext uri="{FF2B5EF4-FFF2-40B4-BE49-F238E27FC236}">
                  <a16:creationId xmlns:a16="http://schemas.microsoft.com/office/drawing/2014/main" id="{47E67357-8F43-4716-AF36-C4D3FAD5776D}"/>
                </a:ext>
              </a:extLst>
            </p:cNvPr>
            <p:cNvSpPr>
              <a:spLocks noEditPoints="1"/>
            </p:cNvSpPr>
            <p:nvPr/>
          </p:nvSpPr>
          <p:spPr bwMode="auto">
            <a:xfrm>
              <a:off x="557128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8" name="Freeform 16">
              <a:extLst>
                <a:ext uri="{FF2B5EF4-FFF2-40B4-BE49-F238E27FC236}">
                  <a16:creationId xmlns:a16="http://schemas.microsoft.com/office/drawing/2014/main" id="{CDB9D3D1-A9FF-4CC6-B6AD-51D73FCAE1D4}"/>
                </a:ext>
              </a:extLst>
            </p:cNvPr>
            <p:cNvSpPr>
              <a:spLocks noEditPoints="1"/>
            </p:cNvSpPr>
            <p:nvPr/>
          </p:nvSpPr>
          <p:spPr bwMode="auto">
            <a:xfrm>
              <a:off x="592519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9" name="Freeform 16">
              <a:extLst>
                <a:ext uri="{FF2B5EF4-FFF2-40B4-BE49-F238E27FC236}">
                  <a16:creationId xmlns:a16="http://schemas.microsoft.com/office/drawing/2014/main" id="{B1C55A0F-DE6D-4BE9-B90E-685770171078}"/>
                </a:ext>
              </a:extLst>
            </p:cNvPr>
            <p:cNvSpPr>
              <a:spLocks noEditPoints="1"/>
            </p:cNvSpPr>
            <p:nvPr/>
          </p:nvSpPr>
          <p:spPr bwMode="auto">
            <a:xfrm>
              <a:off x="627909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0" name="Freeform 16">
              <a:extLst>
                <a:ext uri="{FF2B5EF4-FFF2-40B4-BE49-F238E27FC236}">
                  <a16:creationId xmlns:a16="http://schemas.microsoft.com/office/drawing/2014/main" id="{6627EE65-8BCE-41D8-BE30-34A95B942473}"/>
                </a:ext>
              </a:extLst>
            </p:cNvPr>
            <p:cNvSpPr>
              <a:spLocks noEditPoints="1"/>
            </p:cNvSpPr>
            <p:nvPr/>
          </p:nvSpPr>
          <p:spPr bwMode="auto">
            <a:xfrm>
              <a:off x="663300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1" name="Freeform 16">
              <a:extLst>
                <a:ext uri="{FF2B5EF4-FFF2-40B4-BE49-F238E27FC236}">
                  <a16:creationId xmlns:a16="http://schemas.microsoft.com/office/drawing/2014/main" id="{FA999AE1-300A-4580-A684-3752E1FB0EF1}"/>
                </a:ext>
              </a:extLst>
            </p:cNvPr>
            <p:cNvSpPr>
              <a:spLocks noEditPoints="1"/>
            </p:cNvSpPr>
            <p:nvPr/>
          </p:nvSpPr>
          <p:spPr bwMode="auto">
            <a:xfrm>
              <a:off x="698690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2" name="Freeform 16">
              <a:extLst>
                <a:ext uri="{FF2B5EF4-FFF2-40B4-BE49-F238E27FC236}">
                  <a16:creationId xmlns:a16="http://schemas.microsoft.com/office/drawing/2014/main" id="{9BB492A4-E274-4551-A97A-AD8A2538EB6E}"/>
                </a:ext>
              </a:extLst>
            </p:cNvPr>
            <p:cNvSpPr>
              <a:spLocks noEditPoints="1"/>
            </p:cNvSpPr>
            <p:nvPr/>
          </p:nvSpPr>
          <p:spPr bwMode="auto">
            <a:xfrm>
              <a:off x="734081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3" name="Freeform 16">
              <a:extLst>
                <a:ext uri="{FF2B5EF4-FFF2-40B4-BE49-F238E27FC236}">
                  <a16:creationId xmlns:a16="http://schemas.microsoft.com/office/drawing/2014/main" id="{CBF53111-DF01-47C3-8596-B57862E0C31E}"/>
                </a:ext>
              </a:extLst>
            </p:cNvPr>
            <p:cNvSpPr>
              <a:spLocks noEditPoints="1"/>
            </p:cNvSpPr>
            <p:nvPr/>
          </p:nvSpPr>
          <p:spPr bwMode="auto">
            <a:xfrm>
              <a:off x="769472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4" name="Freeform 16">
              <a:extLst>
                <a:ext uri="{FF2B5EF4-FFF2-40B4-BE49-F238E27FC236}">
                  <a16:creationId xmlns:a16="http://schemas.microsoft.com/office/drawing/2014/main" id="{C53F7DDB-439E-47C6-90BD-B22EA9B7CDF3}"/>
                </a:ext>
              </a:extLst>
            </p:cNvPr>
            <p:cNvSpPr>
              <a:spLocks noEditPoints="1"/>
            </p:cNvSpPr>
            <p:nvPr/>
          </p:nvSpPr>
          <p:spPr bwMode="auto">
            <a:xfrm>
              <a:off x="804862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5" name="Freeform 16">
              <a:extLst>
                <a:ext uri="{FF2B5EF4-FFF2-40B4-BE49-F238E27FC236}">
                  <a16:creationId xmlns:a16="http://schemas.microsoft.com/office/drawing/2014/main" id="{81E7F6E6-2542-47E1-AE43-9B182D375826}"/>
                </a:ext>
              </a:extLst>
            </p:cNvPr>
            <p:cNvSpPr>
              <a:spLocks noEditPoints="1"/>
            </p:cNvSpPr>
            <p:nvPr/>
          </p:nvSpPr>
          <p:spPr bwMode="auto">
            <a:xfrm>
              <a:off x="840253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6" name="Freeform 16">
              <a:extLst>
                <a:ext uri="{FF2B5EF4-FFF2-40B4-BE49-F238E27FC236}">
                  <a16:creationId xmlns:a16="http://schemas.microsoft.com/office/drawing/2014/main" id="{E777532A-71A5-494B-820C-48C05EC74CA0}"/>
                </a:ext>
              </a:extLst>
            </p:cNvPr>
            <p:cNvSpPr>
              <a:spLocks noEditPoints="1"/>
            </p:cNvSpPr>
            <p:nvPr/>
          </p:nvSpPr>
          <p:spPr bwMode="auto">
            <a:xfrm>
              <a:off x="875643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7" name="Freeform 16">
              <a:extLst>
                <a:ext uri="{FF2B5EF4-FFF2-40B4-BE49-F238E27FC236}">
                  <a16:creationId xmlns:a16="http://schemas.microsoft.com/office/drawing/2014/main" id="{70329985-9DF6-417E-8BE0-92923294554F}"/>
                </a:ext>
              </a:extLst>
            </p:cNvPr>
            <p:cNvSpPr>
              <a:spLocks noEditPoints="1"/>
            </p:cNvSpPr>
            <p:nvPr/>
          </p:nvSpPr>
          <p:spPr bwMode="auto">
            <a:xfrm>
              <a:off x="911034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8" name="Freeform 16">
              <a:extLst>
                <a:ext uri="{FF2B5EF4-FFF2-40B4-BE49-F238E27FC236}">
                  <a16:creationId xmlns:a16="http://schemas.microsoft.com/office/drawing/2014/main" id="{00252936-908A-4F1A-B1D6-E291EDBA6E00}"/>
                </a:ext>
              </a:extLst>
            </p:cNvPr>
            <p:cNvSpPr>
              <a:spLocks noEditPoints="1"/>
            </p:cNvSpPr>
            <p:nvPr/>
          </p:nvSpPr>
          <p:spPr bwMode="auto">
            <a:xfrm>
              <a:off x="946425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9" name="Freeform 16">
              <a:extLst>
                <a:ext uri="{FF2B5EF4-FFF2-40B4-BE49-F238E27FC236}">
                  <a16:creationId xmlns:a16="http://schemas.microsoft.com/office/drawing/2014/main" id="{1614E059-CFCA-409A-8521-5A7B0CD0E428}"/>
                </a:ext>
              </a:extLst>
            </p:cNvPr>
            <p:cNvSpPr>
              <a:spLocks noEditPoints="1"/>
            </p:cNvSpPr>
            <p:nvPr/>
          </p:nvSpPr>
          <p:spPr bwMode="auto">
            <a:xfrm>
              <a:off x="981815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0" name="Freeform 16">
              <a:extLst>
                <a:ext uri="{FF2B5EF4-FFF2-40B4-BE49-F238E27FC236}">
                  <a16:creationId xmlns:a16="http://schemas.microsoft.com/office/drawing/2014/main" id="{D67A4711-AC1A-4F94-B614-DDA70F4AB3ED}"/>
                </a:ext>
              </a:extLst>
            </p:cNvPr>
            <p:cNvSpPr>
              <a:spLocks noEditPoints="1"/>
            </p:cNvSpPr>
            <p:nvPr/>
          </p:nvSpPr>
          <p:spPr bwMode="auto">
            <a:xfrm>
              <a:off x="1017206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1" name="Freeform 16">
              <a:extLst>
                <a:ext uri="{FF2B5EF4-FFF2-40B4-BE49-F238E27FC236}">
                  <a16:creationId xmlns:a16="http://schemas.microsoft.com/office/drawing/2014/main" id="{7AC93D6D-B965-4CFB-82B3-C2F8189DD772}"/>
                </a:ext>
              </a:extLst>
            </p:cNvPr>
            <p:cNvSpPr>
              <a:spLocks noEditPoints="1"/>
            </p:cNvSpPr>
            <p:nvPr/>
          </p:nvSpPr>
          <p:spPr bwMode="auto">
            <a:xfrm>
              <a:off x="1052596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2" name="Freeform 16">
              <a:extLst>
                <a:ext uri="{FF2B5EF4-FFF2-40B4-BE49-F238E27FC236}">
                  <a16:creationId xmlns:a16="http://schemas.microsoft.com/office/drawing/2014/main" id="{00CA144B-A572-487C-B67D-E0784F6971CB}"/>
                </a:ext>
              </a:extLst>
            </p:cNvPr>
            <p:cNvSpPr>
              <a:spLocks noEditPoints="1"/>
            </p:cNvSpPr>
            <p:nvPr/>
          </p:nvSpPr>
          <p:spPr bwMode="auto">
            <a:xfrm>
              <a:off x="10879862"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3" name="Freeform 16">
              <a:extLst>
                <a:ext uri="{FF2B5EF4-FFF2-40B4-BE49-F238E27FC236}">
                  <a16:creationId xmlns:a16="http://schemas.microsoft.com/office/drawing/2014/main" id="{E1487B58-3826-42D4-A325-3E4E04785B12}"/>
                </a:ext>
              </a:extLst>
            </p:cNvPr>
            <p:cNvSpPr>
              <a:spLocks noEditPoints="1"/>
            </p:cNvSpPr>
            <p:nvPr/>
          </p:nvSpPr>
          <p:spPr bwMode="auto">
            <a:xfrm>
              <a:off x="-9121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4" name="Freeform 16">
              <a:extLst>
                <a:ext uri="{FF2B5EF4-FFF2-40B4-BE49-F238E27FC236}">
                  <a16:creationId xmlns:a16="http://schemas.microsoft.com/office/drawing/2014/main" id="{3C65D50D-4B63-4F19-93C9-926E0DA6253B}"/>
                </a:ext>
              </a:extLst>
            </p:cNvPr>
            <p:cNvSpPr>
              <a:spLocks noEditPoints="1"/>
            </p:cNvSpPr>
            <p:nvPr/>
          </p:nvSpPr>
          <p:spPr bwMode="auto">
            <a:xfrm>
              <a:off x="26269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5" name="Freeform 16">
              <a:extLst>
                <a:ext uri="{FF2B5EF4-FFF2-40B4-BE49-F238E27FC236}">
                  <a16:creationId xmlns:a16="http://schemas.microsoft.com/office/drawing/2014/main" id="{91A9FD33-BBFB-4EB4-B633-06A023CB6087}"/>
                </a:ext>
              </a:extLst>
            </p:cNvPr>
            <p:cNvSpPr>
              <a:spLocks noEditPoints="1"/>
            </p:cNvSpPr>
            <p:nvPr/>
          </p:nvSpPr>
          <p:spPr bwMode="auto">
            <a:xfrm>
              <a:off x="61660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6" name="Freeform 16">
              <a:extLst>
                <a:ext uri="{FF2B5EF4-FFF2-40B4-BE49-F238E27FC236}">
                  <a16:creationId xmlns:a16="http://schemas.microsoft.com/office/drawing/2014/main" id="{8A25449F-C96E-43A9-BE7E-8415CB8CA956}"/>
                </a:ext>
              </a:extLst>
            </p:cNvPr>
            <p:cNvSpPr>
              <a:spLocks noEditPoints="1"/>
            </p:cNvSpPr>
            <p:nvPr/>
          </p:nvSpPr>
          <p:spPr bwMode="auto">
            <a:xfrm>
              <a:off x="97050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7" name="Freeform 16">
              <a:extLst>
                <a:ext uri="{FF2B5EF4-FFF2-40B4-BE49-F238E27FC236}">
                  <a16:creationId xmlns:a16="http://schemas.microsoft.com/office/drawing/2014/main" id="{E852D294-5AE3-4C12-AE2F-1361C06DF29D}"/>
                </a:ext>
              </a:extLst>
            </p:cNvPr>
            <p:cNvSpPr>
              <a:spLocks noEditPoints="1"/>
            </p:cNvSpPr>
            <p:nvPr/>
          </p:nvSpPr>
          <p:spPr bwMode="auto">
            <a:xfrm>
              <a:off x="132441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8" name="Freeform 16">
              <a:extLst>
                <a:ext uri="{FF2B5EF4-FFF2-40B4-BE49-F238E27FC236}">
                  <a16:creationId xmlns:a16="http://schemas.microsoft.com/office/drawing/2014/main" id="{D75B22CF-07E7-4A6F-B17D-758BBE553840}"/>
                </a:ext>
              </a:extLst>
            </p:cNvPr>
            <p:cNvSpPr>
              <a:spLocks noEditPoints="1"/>
            </p:cNvSpPr>
            <p:nvPr/>
          </p:nvSpPr>
          <p:spPr bwMode="auto">
            <a:xfrm>
              <a:off x="167831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9" name="Freeform 16">
              <a:extLst>
                <a:ext uri="{FF2B5EF4-FFF2-40B4-BE49-F238E27FC236}">
                  <a16:creationId xmlns:a16="http://schemas.microsoft.com/office/drawing/2014/main" id="{45BB4DE2-44BF-43BF-9C16-259FA3450315}"/>
                </a:ext>
              </a:extLst>
            </p:cNvPr>
            <p:cNvSpPr>
              <a:spLocks noEditPoints="1"/>
            </p:cNvSpPr>
            <p:nvPr/>
          </p:nvSpPr>
          <p:spPr bwMode="auto">
            <a:xfrm>
              <a:off x="203222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0" name="Freeform 16">
              <a:extLst>
                <a:ext uri="{FF2B5EF4-FFF2-40B4-BE49-F238E27FC236}">
                  <a16:creationId xmlns:a16="http://schemas.microsoft.com/office/drawing/2014/main" id="{9082519B-328F-4D85-9648-AA99F35AF427}"/>
                </a:ext>
              </a:extLst>
            </p:cNvPr>
            <p:cNvSpPr>
              <a:spLocks noEditPoints="1"/>
            </p:cNvSpPr>
            <p:nvPr/>
          </p:nvSpPr>
          <p:spPr bwMode="auto">
            <a:xfrm>
              <a:off x="238613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1" name="Freeform 16">
              <a:extLst>
                <a:ext uri="{FF2B5EF4-FFF2-40B4-BE49-F238E27FC236}">
                  <a16:creationId xmlns:a16="http://schemas.microsoft.com/office/drawing/2014/main" id="{D9C1B58C-398E-452F-88B1-1E2D056BC39E}"/>
                </a:ext>
              </a:extLst>
            </p:cNvPr>
            <p:cNvSpPr>
              <a:spLocks noEditPoints="1"/>
            </p:cNvSpPr>
            <p:nvPr/>
          </p:nvSpPr>
          <p:spPr bwMode="auto">
            <a:xfrm>
              <a:off x="274003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2" name="Freeform 16">
              <a:extLst>
                <a:ext uri="{FF2B5EF4-FFF2-40B4-BE49-F238E27FC236}">
                  <a16:creationId xmlns:a16="http://schemas.microsoft.com/office/drawing/2014/main" id="{1215C438-62B6-48E8-93BD-2400CE7DCBC7}"/>
                </a:ext>
              </a:extLst>
            </p:cNvPr>
            <p:cNvSpPr>
              <a:spLocks noEditPoints="1"/>
            </p:cNvSpPr>
            <p:nvPr/>
          </p:nvSpPr>
          <p:spPr bwMode="auto">
            <a:xfrm>
              <a:off x="309394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3" name="Freeform 16">
              <a:extLst>
                <a:ext uri="{FF2B5EF4-FFF2-40B4-BE49-F238E27FC236}">
                  <a16:creationId xmlns:a16="http://schemas.microsoft.com/office/drawing/2014/main" id="{74287A1C-61DC-4764-AD91-0D8AE5D32FD9}"/>
                </a:ext>
              </a:extLst>
            </p:cNvPr>
            <p:cNvSpPr>
              <a:spLocks noEditPoints="1"/>
            </p:cNvSpPr>
            <p:nvPr/>
          </p:nvSpPr>
          <p:spPr bwMode="auto">
            <a:xfrm>
              <a:off x="344784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4" name="Freeform 16">
              <a:extLst>
                <a:ext uri="{FF2B5EF4-FFF2-40B4-BE49-F238E27FC236}">
                  <a16:creationId xmlns:a16="http://schemas.microsoft.com/office/drawing/2014/main" id="{935F5F69-3B06-47EE-8A58-9EFC1B83EC69}"/>
                </a:ext>
              </a:extLst>
            </p:cNvPr>
            <p:cNvSpPr>
              <a:spLocks noEditPoints="1"/>
            </p:cNvSpPr>
            <p:nvPr/>
          </p:nvSpPr>
          <p:spPr bwMode="auto">
            <a:xfrm>
              <a:off x="380175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5" name="Freeform 16">
              <a:extLst>
                <a:ext uri="{FF2B5EF4-FFF2-40B4-BE49-F238E27FC236}">
                  <a16:creationId xmlns:a16="http://schemas.microsoft.com/office/drawing/2014/main" id="{1101FFF9-CF37-4721-8186-544775DE501D}"/>
                </a:ext>
              </a:extLst>
            </p:cNvPr>
            <p:cNvSpPr>
              <a:spLocks noEditPoints="1"/>
            </p:cNvSpPr>
            <p:nvPr/>
          </p:nvSpPr>
          <p:spPr bwMode="auto">
            <a:xfrm>
              <a:off x="415566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6" name="Freeform 16">
              <a:extLst>
                <a:ext uri="{FF2B5EF4-FFF2-40B4-BE49-F238E27FC236}">
                  <a16:creationId xmlns:a16="http://schemas.microsoft.com/office/drawing/2014/main" id="{DA07B02B-AB92-4E6D-BE68-38C0C55A704F}"/>
                </a:ext>
              </a:extLst>
            </p:cNvPr>
            <p:cNvSpPr>
              <a:spLocks noEditPoints="1"/>
            </p:cNvSpPr>
            <p:nvPr/>
          </p:nvSpPr>
          <p:spPr bwMode="auto">
            <a:xfrm>
              <a:off x="450956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7" name="Freeform 16">
              <a:extLst>
                <a:ext uri="{FF2B5EF4-FFF2-40B4-BE49-F238E27FC236}">
                  <a16:creationId xmlns:a16="http://schemas.microsoft.com/office/drawing/2014/main" id="{5C7F6697-9CF8-4C52-8134-856F37E69B55}"/>
                </a:ext>
              </a:extLst>
            </p:cNvPr>
            <p:cNvSpPr>
              <a:spLocks noEditPoints="1"/>
            </p:cNvSpPr>
            <p:nvPr/>
          </p:nvSpPr>
          <p:spPr bwMode="auto">
            <a:xfrm>
              <a:off x="486347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8" name="Freeform 16">
              <a:extLst>
                <a:ext uri="{FF2B5EF4-FFF2-40B4-BE49-F238E27FC236}">
                  <a16:creationId xmlns:a16="http://schemas.microsoft.com/office/drawing/2014/main" id="{71AE8640-CA8D-45ED-B293-E41C04107BB9}"/>
                </a:ext>
              </a:extLst>
            </p:cNvPr>
            <p:cNvSpPr>
              <a:spLocks noEditPoints="1"/>
            </p:cNvSpPr>
            <p:nvPr/>
          </p:nvSpPr>
          <p:spPr bwMode="auto">
            <a:xfrm>
              <a:off x="521737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9" name="Freeform 16">
              <a:extLst>
                <a:ext uri="{FF2B5EF4-FFF2-40B4-BE49-F238E27FC236}">
                  <a16:creationId xmlns:a16="http://schemas.microsoft.com/office/drawing/2014/main" id="{63C196AF-4D4C-4362-BDBF-EC89D3AF7E17}"/>
                </a:ext>
              </a:extLst>
            </p:cNvPr>
            <p:cNvSpPr>
              <a:spLocks noEditPoints="1"/>
            </p:cNvSpPr>
            <p:nvPr/>
          </p:nvSpPr>
          <p:spPr bwMode="auto">
            <a:xfrm>
              <a:off x="557128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0" name="Freeform 16">
              <a:extLst>
                <a:ext uri="{FF2B5EF4-FFF2-40B4-BE49-F238E27FC236}">
                  <a16:creationId xmlns:a16="http://schemas.microsoft.com/office/drawing/2014/main" id="{ACA5D87D-1923-4B8B-9B95-C833F20B3FCA}"/>
                </a:ext>
              </a:extLst>
            </p:cNvPr>
            <p:cNvSpPr>
              <a:spLocks noEditPoints="1"/>
            </p:cNvSpPr>
            <p:nvPr/>
          </p:nvSpPr>
          <p:spPr bwMode="auto">
            <a:xfrm>
              <a:off x="592519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1" name="Freeform 16">
              <a:extLst>
                <a:ext uri="{FF2B5EF4-FFF2-40B4-BE49-F238E27FC236}">
                  <a16:creationId xmlns:a16="http://schemas.microsoft.com/office/drawing/2014/main" id="{5168EF6E-C030-46F7-940B-B2259B19D5DB}"/>
                </a:ext>
              </a:extLst>
            </p:cNvPr>
            <p:cNvSpPr>
              <a:spLocks noEditPoints="1"/>
            </p:cNvSpPr>
            <p:nvPr/>
          </p:nvSpPr>
          <p:spPr bwMode="auto">
            <a:xfrm>
              <a:off x="627909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2" name="Freeform 16">
              <a:extLst>
                <a:ext uri="{FF2B5EF4-FFF2-40B4-BE49-F238E27FC236}">
                  <a16:creationId xmlns:a16="http://schemas.microsoft.com/office/drawing/2014/main" id="{A141EFDE-9FF6-4BED-B3E7-F887DDD96035}"/>
                </a:ext>
              </a:extLst>
            </p:cNvPr>
            <p:cNvSpPr>
              <a:spLocks noEditPoints="1"/>
            </p:cNvSpPr>
            <p:nvPr/>
          </p:nvSpPr>
          <p:spPr bwMode="auto">
            <a:xfrm>
              <a:off x="663300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3" name="Freeform 16">
              <a:extLst>
                <a:ext uri="{FF2B5EF4-FFF2-40B4-BE49-F238E27FC236}">
                  <a16:creationId xmlns:a16="http://schemas.microsoft.com/office/drawing/2014/main" id="{F1BD7350-6598-41F6-9255-7CC3E3138875}"/>
                </a:ext>
              </a:extLst>
            </p:cNvPr>
            <p:cNvSpPr>
              <a:spLocks noEditPoints="1"/>
            </p:cNvSpPr>
            <p:nvPr/>
          </p:nvSpPr>
          <p:spPr bwMode="auto">
            <a:xfrm>
              <a:off x="698690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4" name="Freeform 16">
              <a:extLst>
                <a:ext uri="{FF2B5EF4-FFF2-40B4-BE49-F238E27FC236}">
                  <a16:creationId xmlns:a16="http://schemas.microsoft.com/office/drawing/2014/main" id="{22AC9D57-87D8-4EB4-9431-D6A909D9B344}"/>
                </a:ext>
              </a:extLst>
            </p:cNvPr>
            <p:cNvSpPr>
              <a:spLocks noEditPoints="1"/>
            </p:cNvSpPr>
            <p:nvPr/>
          </p:nvSpPr>
          <p:spPr bwMode="auto">
            <a:xfrm>
              <a:off x="734081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5" name="Freeform 16">
              <a:extLst>
                <a:ext uri="{FF2B5EF4-FFF2-40B4-BE49-F238E27FC236}">
                  <a16:creationId xmlns:a16="http://schemas.microsoft.com/office/drawing/2014/main" id="{5E5F28C9-581C-4582-AFD5-64DAF5C058C8}"/>
                </a:ext>
              </a:extLst>
            </p:cNvPr>
            <p:cNvSpPr>
              <a:spLocks noEditPoints="1"/>
            </p:cNvSpPr>
            <p:nvPr/>
          </p:nvSpPr>
          <p:spPr bwMode="auto">
            <a:xfrm>
              <a:off x="769472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6" name="Freeform 16">
              <a:extLst>
                <a:ext uri="{FF2B5EF4-FFF2-40B4-BE49-F238E27FC236}">
                  <a16:creationId xmlns:a16="http://schemas.microsoft.com/office/drawing/2014/main" id="{A3946BBE-EEEB-45AB-8953-28E740687DEF}"/>
                </a:ext>
              </a:extLst>
            </p:cNvPr>
            <p:cNvSpPr>
              <a:spLocks noEditPoints="1"/>
            </p:cNvSpPr>
            <p:nvPr/>
          </p:nvSpPr>
          <p:spPr bwMode="auto">
            <a:xfrm>
              <a:off x="804862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7" name="Freeform 16">
              <a:extLst>
                <a:ext uri="{FF2B5EF4-FFF2-40B4-BE49-F238E27FC236}">
                  <a16:creationId xmlns:a16="http://schemas.microsoft.com/office/drawing/2014/main" id="{6CBC4E02-AAC1-4F30-A6A1-640557D976C5}"/>
                </a:ext>
              </a:extLst>
            </p:cNvPr>
            <p:cNvSpPr>
              <a:spLocks noEditPoints="1"/>
            </p:cNvSpPr>
            <p:nvPr/>
          </p:nvSpPr>
          <p:spPr bwMode="auto">
            <a:xfrm>
              <a:off x="840253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8" name="Freeform 16">
              <a:extLst>
                <a:ext uri="{FF2B5EF4-FFF2-40B4-BE49-F238E27FC236}">
                  <a16:creationId xmlns:a16="http://schemas.microsoft.com/office/drawing/2014/main" id="{B048D2CD-AC09-4285-A6D5-6EA03B390362}"/>
                </a:ext>
              </a:extLst>
            </p:cNvPr>
            <p:cNvSpPr>
              <a:spLocks noEditPoints="1"/>
            </p:cNvSpPr>
            <p:nvPr/>
          </p:nvSpPr>
          <p:spPr bwMode="auto">
            <a:xfrm>
              <a:off x="875643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9" name="Freeform 16">
              <a:extLst>
                <a:ext uri="{FF2B5EF4-FFF2-40B4-BE49-F238E27FC236}">
                  <a16:creationId xmlns:a16="http://schemas.microsoft.com/office/drawing/2014/main" id="{15EF59CC-EAE4-472E-9711-C258CA656229}"/>
                </a:ext>
              </a:extLst>
            </p:cNvPr>
            <p:cNvSpPr>
              <a:spLocks noEditPoints="1"/>
            </p:cNvSpPr>
            <p:nvPr/>
          </p:nvSpPr>
          <p:spPr bwMode="auto">
            <a:xfrm>
              <a:off x="911034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0" name="Freeform 16">
              <a:extLst>
                <a:ext uri="{FF2B5EF4-FFF2-40B4-BE49-F238E27FC236}">
                  <a16:creationId xmlns:a16="http://schemas.microsoft.com/office/drawing/2014/main" id="{0C37583E-F9BD-44A9-BE2D-5885FBF11A0D}"/>
                </a:ext>
              </a:extLst>
            </p:cNvPr>
            <p:cNvSpPr>
              <a:spLocks noEditPoints="1"/>
            </p:cNvSpPr>
            <p:nvPr/>
          </p:nvSpPr>
          <p:spPr bwMode="auto">
            <a:xfrm>
              <a:off x="946425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1" name="Freeform 16">
              <a:extLst>
                <a:ext uri="{FF2B5EF4-FFF2-40B4-BE49-F238E27FC236}">
                  <a16:creationId xmlns:a16="http://schemas.microsoft.com/office/drawing/2014/main" id="{C8F816AA-7759-4D40-8B9F-93CE389699BC}"/>
                </a:ext>
              </a:extLst>
            </p:cNvPr>
            <p:cNvSpPr>
              <a:spLocks noEditPoints="1"/>
            </p:cNvSpPr>
            <p:nvPr/>
          </p:nvSpPr>
          <p:spPr bwMode="auto">
            <a:xfrm>
              <a:off x="981815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2" name="Freeform 16">
              <a:extLst>
                <a:ext uri="{FF2B5EF4-FFF2-40B4-BE49-F238E27FC236}">
                  <a16:creationId xmlns:a16="http://schemas.microsoft.com/office/drawing/2014/main" id="{B65B9489-7839-490A-B77D-E0E3DFA52E40}"/>
                </a:ext>
              </a:extLst>
            </p:cNvPr>
            <p:cNvSpPr>
              <a:spLocks noEditPoints="1"/>
            </p:cNvSpPr>
            <p:nvPr/>
          </p:nvSpPr>
          <p:spPr bwMode="auto">
            <a:xfrm>
              <a:off x="1017206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3" name="Freeform 16">
              <a:extLst>
                <a:ext uri="{FF2B5EF4-FFF2-40B4-BE49-F238E27FC236}">
                  <a16:creationId xmlns:a16="http://schemas.microsoft.com/office/drawing/2014/main" id="{BECB7B9E-23EE-46B4-90EA-B68B9533FE1F}"/>
                </a:ext>
              </a:extLst>
            </p:cNvPr>
            <p:cNvSpPr>
              <a:spLocks noEditPoints="1"/>
            </p:cNvSpPr>
            <p:nvPr/>
          </p:nvSpPr>
          <p:spPr bwMode="auto">
            <a:xfrm>
              <a:off x="1052596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4" name="Freeform 16">
              <a:extLst>
                <a:ext uri="{FF2B5EF4-FFF2-40B4-BE49-F238E27FC236}">
                  <a16:creationId xmlns:a16="http://schemas.microsoft.com/office/drawing/2014/main" id="{37F81689-425B-4586-BA28-A52EA6461BD3}"/>
                </a:ext>
              </a:extLst>
            </p:cNvPr>
            <p:cNvSpPr>
              <a:spLocks noEditPoints="1"/>
            </p:cNvSpPr>
            <p:nvPr/>
          </p:nvSpPr>
          <p:spPr bwMode="auto">
            <a:xfrm>
              <a:off x="10879862"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5" name="Freeform 16">
              <a:extLst>
                <a:ext uri="{FF2B5EF4-FFF2-40B4-BE49-F238E27FC236}">
                  <a16:creationId xmlns:a16="http://schemas.microsoft.com/office/drawing/2014/main" id="{F4E46C55-E55C-4DB9-84CB-12BA4E8360B2}"/>
                </a:ext>
              </a:extLst>
            </p:cNvPr>
            <p:cNvSpPr>
              <a:spLocks noEditPoints="1"/>
            </p:cNvSpPr>
            <p:nvPr/>
          </p:nvSpPr>
          <p:spPr bwMode="auto">
            <a:xfrm>
              <a:off x="-9121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6" name="AutoShape 3">
              <a:extLst>
                <a:ext uri="{FF2B5EF4-FFF2-40B4-BE49-F238E27FC236}">
                  <a16:creationId xmlns:a16="http://schemas.microsoft.com/office/drawing/2014/main" id="{9F7F7C91-FA75-4191-AB66-8DE3A6C2C917}"/>
                </a:ext>
              </a:extLst>
            </p:cNvPr>
            <p:cNvSpPr>
              <a:spLocks noChangeAspect="1" noChangeArrowheads="1" noTextEdit="1"/>
            </p:cNvSpPr>
            <p:nvPr/>
          </p:nvSpPr>
          <p:spPr bwMode="auto">
            <a:xfrm>
              <a:off x="9912350" y="127000"/>
              <a:ext cx="400050" cy="427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267" name="Group 266">
              <a:extLst>
                <a:ext uri="{FF2B5EF4-FFF2-40B4-BE49-F238E27FC236}">
                  <a16:creationId xmlns:a16="http://schemas.microsoft.com/office/drawing/2014/main" id="{B79D6001-5C23-4D4D-89FC-00A862D67E58}"/>
                </a:ext>
              </a:extLst>
            </p:cNvPr>
            <p:cNvGrpSpPr/>
            <p:nvPr/>
          </p:nvGrpSpPr>
          <p:grpSpPr>
            <a:xfrm>
              <a:off x="-664463" y="1060450"/>
              <a:ext cx="2884436" cy="4051302"/>
              <a:chOff x="-831850" y="581026"/>
              <a:chExt cx="3567113" cy="5010150"/>
            </a:xfrm>
          </p:grpSpPr>
          <p:sp>
            <p:nvSpPr>
              <p:cNvPr id="272" name="Freeform 10">
                <a:extLst>
                  <a:ext uri="{FF2B5EF4-FFF2-40B4-BE49-F238E27FC236}">
                    <a16:creationId xmlns:a16="http://schemas.microsoft.com/office/drawing/2014/main" id="{93E9F37A-6F37-4C9E-8DC1-2BE2587463EB}"/>
                  </a:ext>
                </a:extLst>
              </p:cNvPr>
              <p:cNvSpPr>
                <a:spLocks/>
              </p:cNvSpPr>
              <p:nvPr/>
            </p:nvSpPr>
            <p:spPr bwMode="auto">
              <a:xfrm>
                <a:off x="-831850" y="2471738"/>
                <a:ext cx="3567113" cy="3119438"/>
              </a:xfrm>
              <a:custGeom>
                <a:avLst/>
                <a:gdLst>
                  <a:gd name="T0" fmla="*/ 434 w 464"/>
                  <a:gd name="T1" fmla="*/ 406 h 406"/>
                  <a:gd name="T2" fmla="*/ 30 w 464"/>
                  <a:gd name="T3" fmla="*/ 406 h 406"/>
                  <a:gd name="T4" fmla="*/ 0 w 464"/>
                  <a:gd name="T5" fmla="*/ 376 h 406"/>
                  <a:gd name="T6" fmla="*/ 0 w 464"/>
                  <a:gd name="T7" fmla="*/ 30 h 406"/>
                  <a:gd name="T8" fmla="*/ 30 w 464"/>
                  <a:gd name="T9" fmla="*/ 0 h 406"/>
                  <a:gd name="T10" fmla="*/ 434 w 464"/>
                  <a:gd name="T11" fmla="*/ 0 h 406"/>
                  <a:gd name="T12" fmla="*/ 464 w 464"/>
                  <a:gd name="T13" fmla="*/ 30 h 406"/>
                  <a:gd name="T14" fmla="*/ 464 w 464"/>
                  <a:gd name="T15" fmla="*/ 376 h 406"/>
                  <a:gd name="T16" fmla="*/ 434 w 464"/>
                  <a:gd name="T17"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4" h="406">
                    <a:moveTo>
                      <a:pt x="434" y="406"/>
                    </a:moveTo>
                    <a:cubicBezTo>
                      <a:pt x="30" y="406"/>
                      <a:pt x="30" y="406"/>
                      <a:pt x="30" y="406"/>
                    </a:cubicBezTo>
                    <a:cubicBezTo>
                      <a:pt x="13" y="406"/>
                      <a:pt x="0" y="393"/>
                      <a:pt x="0" y="376"/>
                    </a:cubicBezTo>
                    <a:cubicBezTo>
                      <a:pt x="0" y="30"/>
                      <a:pt x="0" y="30"/>
                      <a:pt x="0" y="30"/>
                    </a:cubicBezTo>
                    <a:cubicBezTo>
                      <a:pt x="0" y="14"/>
                      <a:pt x="13" y="0"/>
                      <a:pt x="30" y="0"/>
                    </a:cubicBezTo>
                    <a:cubicBezTo>
                      <a:pt x="434" y="0"/>
                      <a:pt x="434" y="0"/>
                      <a:pt x="434" y="0"/>
                    </a:cubicBezTo>
                    <a:cubicBezTo>
                      <a:pt x="450" y="0"/>
                      <a:pt x="464" y="14"/>
                      <a:pt x="464" y="30"/>
                    </a:cubicBezTo>
                    <a:cubicBezTo>
                      <a:pt x="464" y="376"/>
                      <a:pt x="464" y="376"/>
                      <a:pt x="464" y="376"/>
                    </a:cubicBezTo>
                    <a:cubicBezTo>
                      <a:pt x="464" y="393"/>
                      <a:pt x="450" y="406"/>
                      <a:pt x="434" y="406"/>
                    </a:cubicBezTo>
                    <a:close/>
                  </a:path>
                </a:pathLst>
              </a:custGeom>
              <a:noFill/>
              <a:ln w="184150" cap="flat">
                <a:solidFill>
                  <a:srgbClr val="C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3" name="Freeform 11">
                <a:extLst>
                  <a:ext uri="{FF2B5EF4-FFF2-40B4-BE49-F238E27FC236}">
                    <a16:creationId xmlns:a16="http://schemas.microsoft.com/office/drawing/2014/main" id="{9622CA32-E887-4015-BE52-CE59C58A50BC}"/>
                  </a:ext>
                </a:extLst>
              </p:cNvPr>
              <p:cNvSpPr>
                <a:spLocks/>
              </p:cNvSpPr>
              <p:nvPr/>
            </p:nvSpPr>
            <p:spPr bwMode="auto">
              <a:xfrm>
                <a:off x="490538" y="3262313"/>
                <a:ext cx="914400" cy="1590675"/>
              </a:xfrm>
              <a:custGeom>
                <a:avLst/>
                <a:gdLst>
                  <a:gd name="T0" fmla="*/ 119 w 119"/>
                  <a:gd name="T1" fmla="*/ 60 h 207"/>
                  <a:gd name="T2" fmla="*/ 60 w 119"/>
                  <a:gd name="T3" fmla="*/ 0 h 207"/>
                  <a:gd name="T4" fmla="*/ 0 w 119"/>
                  <a:gd name="T5" fmla="*/ 60 h 207"/>
                  <a:gd name="T6" fmla="*/ 30 w 119"/>
                  <a:gd name="T7" fmla="*/ 112 h 207"/>
                  <a:gd name="T8" fmla="*/ 11 w 119"/>
                  <a:gd name="T9" fmla="*/ 207 h 207"/>
                  <a:gd name="T10" fmla="*/ 108 w 119"/>
                  <a:gd name="T11" fmla="*/ 207 h 207"/>
                  <a:gd name="T12" fmla="*/ 89 w 119"/>
                  <a:gd name="T13" fmla="*/ 112 h 207"/>
                  <a:gd name="T14" fmla="*/ 119 w 119"/>
                  <a:gd name="T15" fmla="*/ 60 h 20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9" h="207">
                    <a:moveTo>
                      <a:pt x="119" y="60"/>
                    </a:moveTo>
                    <a:cubicBezTo>
                      <a:pt x="119" y="27"/>
                      <a:pt x="93" y="0"/>
                      <a:pt x="60" y="0"/>
                    </a:cubicBezTo>
                    <a:cubicBezTo>
                      <a:pt x="27" y="0"/>
                      <a:pt x="0" y="27"/>
                      <a:pt x="0" y="60"/>
                    </a:cubicBezTo>
                    <a:cubicBezTo>
                      <a:pt x="0" y="82"/>
                      <a:pt x="12" y="102"/>
                      <a:pt x="30" y="112"/>
                    </a:cubicBezTo>
                    <a:cubicBezTo>
                      <a:pt x="11" y="207"/>
                      <a:pt x="11" y="207"/>
                      <a:pt x="11" y="207"/>
                    </a:cubicBezTo>
                    <a:cubicBezTo>
                      <a:pt x="108" y="207"/>
                      <a:pt x="108" y="207"/>
                      <a:pt x="108" y="207"/>
                    </a:cubicBezTo>
                    <a:cubicBezTo>
                      <a:pt x="89" y="112"/>
                      <a:pt x="89" y="112"/>
                      <a:pt x="89" y="112"/>
                    </a:cubicBezTo>
                    <a:cubicBezTo>
                      <a:pt x="107" y="102"/>
                      <a:pt x="119" y="82"/>
                      <a:pt x="119" y="60"/>
                    </a:cubicBezTo>
                    <a:close/>
                  </a:path>
                </a:pathLst>
              </a:custGeom>
              <a:solidFill>
                <a:srgbClr val="920000"/>
              </a:solidFill>
              <a:ln w="184150" cap="flat">
                <a:solidFill>
                  <a:srgbClr val="C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4" name="Freeform 12">
                <a:extLst>
                  <a:ext uri="{FF2B5EF4-FFF2-40B4-BE49-F238E27FC236}">
                    <a16:creationId xmlns:a16="http://schemas.microsoft.com/office/drawing/2014/main" id="{15857072-129D-4B83-AEDA-E98AD3A5AEF2}"/>
                  </a:ext>
                </a:extLst>
              </p:cNvPr>
              <p:cNvSpPr>
                <a:spLocks/>
              </p:cNvSpPr>
              <p:nvPr/>
            </p:nvSpPr>
            <p:spPr bwMode="auto">
              <a:xfrm>
                <a:off x="-239713" y="581026"/>
                <a:ext cx="2382838" cy="1958975"/>
              </a:xfrm>
              <a:custGeom>
                <a:avLst/>
                <a:gdLst>
                  <a:gd name="T0" fmla="*/ 0 w 310"/>
                  <a:gd name="T1" fmla="*/ 253 h 255"/>
                  <a:gd name="T2" fmla="*/ 0 w 310"/>
                  <a:gd name="T3" fmla="*/ 155 h 255"/>
                  <a:gd name="T4" fmla="*/ 155 w 310"/>
                  <a:gd name="T5" fmla="*/ 0 h 255"/>
                  <a:gd name="T6" fmla="*/ 310 w 310"/>
                  <a:gd name="T7" fmla="*/ 155 h 255"/>
                  <a:gd name="T8" fmla="*/ 310 w 310"/>
                  <a:gd name="T9" fmla="*/ 255 h 255"/>
                </a:gdLst>
                <a:ahLst/>
                <a:cxnLst>
                  <a:cxn ang="0">
                    <a:pos x="T0" y="T1"/>
                  </a:cxn>
                  <a:cxn ang="0">
                    <a:pos x="T2" y="T3"/>
                  </a:cxn>
                  <a:cxn ang="0">
                    <a:pos x="T4" y="T5"/>
                  </a:cxn>
                  <a:cxn ang="0">
                    <a:pos x="T6" y="T7"/>
                  </a:cxn>
                  <a:cxn ang="0">
                    <a:pos x="T8" y="T9"/>
                  </a:cxn>
                </a:cxnLst>
                <a:rect l="0" t="0" r="r" b="b"/>
                <a:pathLst>
                  <a:path w="310" h="255">
                    <a:moveTo>
                      <a:pt x="0" y="253"/>
                    </a:moveTo>
                    <a:cubicBezTo>
                      <a:pt x="0" y="155"/>
                      <a:pt x="0" y="155"/>
                      <a:pt x="0" y="155"/>
                    </a:cubicBezTo>
                    <a:cubicBezTo>
                      <a:pt x="0" y="69"/>
                      <a:pt x="69" y="0"/>
                      <a:pt x="155" y="0"/>
                    </a:cubicBezTo>
                    <a:cubicBezTo>
                      <a:pt x="240" y="0"/>
                      <a:pt x="310" y="69"/>
                      <a:pt x="310" y="155"/>
                    </a:cubicBezTo>
                    <a:cubicBezTo>
                      <a:pt x="310" y="255"/>
                      <a:pt x="310" y="255"/>
                      <a:pt x="310" y="255"/>
                    </a:cubicBezTo>
                  </a:path>
                </a:pathLst>
              </a:custGeom>
              <a:noFill/>
              <a:ln w="184150" cap="flat">
                <a:solidFill>
                  <a:srgbClr val="C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268" name="Rectangle 267">
              <a:extLst>
                <a:ext uri="{FF2B5EF4-FFF2-40B4-BE49-F238E27FC236}">
                  <a16:creationId xmlns:a16="http://schemas.microsoft.com/office/drawing/2014/main" id="{395FD607-A9EB-4369-8C8B-71A1A9564207}"/>
                </a:ext>
              </a:extLst>
            </p:cNvPr>
            <p:cNvSpPr/>
            <p:nvPr/>
          </p:nvSpPr>
          <p:spPr>
            <a:xfrm>
              <a:off x="-1327308" y="-152400"/>
              <a:ext cx="1325690" cy="6527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9" name="Rectangle 268">
              <a:extLst>
                <a:ext uri="{FF2B5EF4-FFF2-40B4-BE49-F238E27FC236}">
                  <a16:creationId xmlns:a16="http://schemas.microsoft.com/office/drawing/2014/main" id="{5CCAC69A-2B74-4981-825D-C3244AD95072}"/>
                </a:ext>
              </a:extLst>
            </p:cNvPr>
            <p:cNvSpPr/>
            <p:nvPr/>
          </p:nvSpPr>
          <p:spPr>
            <a:xfrm>
              <a:off x="10973671" y="-152400"/>
              <a:ext cx="1325690" cy="6527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0" name="Rectangle 269">
              <a:extLst>
                <a:ext uri="{FF2B5EF4-FFF2-40B4-BE49-F238E27FC236}">
                  <a16:creationId xmlns:a16="http://schemas.microsoft.com/office/drawing/2014/main" id="{660DB5A1-D3C7-4B82-A883-81AAAD318502}"/>
                </a:ext>
              </a:extLst>
            </p:cNvPr>
            <p:cNvSpPr/>
            <p:nvPr/>
          </p:nvSpPr>
          <p:spPr>
            <a:xfrm rot="16200000">
              <a:off x="5129275" y="-5934192"/>
              <a:ext cx="405411" cy="114640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1" name="Rectangle 270">
              <a:extLst>
                <a:ext uri="{FF2B5EF4-FFF2-40B4-BE49-F238E27FC236}">
                  <a16:creationId xmlns:a16="http://schemas.microsoft.com/office/drawing/2014/main" id="{02F05F0F-A34E-4FE9-AFF6-B23AF6C59A1F}"/>
                </a:ext>
              </a:extLst>
            </p:cNvPr>
            <p:cNvSpPr/>
            <p:nvPr/>
          </p:nvSpPr>
          <p:spPr>
            <a:xfrm rot="16200000">
              <a:off x="5129270" y="643723"/>
              <a:ext cx="405411" cy="114640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p:cNvSpPr>
            <a:spLocks noGrp="1"/>
          </p:cNvSpPr>
          <p:nvPr>
            <p:ph type="title"/>
          </p:nvPr>
        </p:nvSpPr>
        <p:spPr>
          <a:xfrm>
            <a:off x="2862072" y="3767328"/>
            <a:ext cx="7461504" cy="590931"/>
          </a:xfrm>
        </p:spPr>
        <p:txBody>
          <a:bodyPr/>
          <a:lstStyle>
            <a:lvl1pPr algn="l">
              <a:defRPr sz="2800">
                <a:solidFill>
                  <a:schemeClr val="tx1"/>
                </a:solidFill>
              </a:defRPr>
            </a:lvl1pPr>
          </a:lstStyle>
          <a:p>
            <a:r>
              <a:rPr lang="en-US"/>
              <a:t>Click to edit Master title style</a:t>
            </a:r>
            <a:endParaRPr lang="en-US" dirty="0"/>
          </a:p>
        </p:txBody>
      </p:sp>
      <p:sp>
        <p:nvSpPr>
          <p:cNvPr id="5" name="Text Placeholder 4"/>
          <p:cNvSpPr>
            <a:spLocks noGrp="1"/>
          </p:cNvSpPr>
          <p:nvPr>
            <p:ph type="body" sz="quarter" idx="10"/>
          </p:nvPr>
        </p:nvSpPr>
        <p:spPr>
          <a:xfrm>
            <a:off x="2862072" y="4361688"/>
            <a:ext cx="7461504" cy="525463"/>
          </a:xfrm>
        </p:spPr>
        <p:txBody>
          <a:bodyPr/>
          <a:lstStyle>
            <a:lvl1pPr marL="0" indent="0" algn="l">
              <a:buFontTx/>
              <a:buNone/>
              <a:defRPr sz="2400" b="0">
                <a:solidFill>
                  <a:schemeClr val="tx1"/>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10584487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Video">
    <p:spTree>
      <p:nvGrpSpPr>
        <p:cNvPr id="1" name=""/>
        <p:cNvGrpSpPr/>
        <p:nvPr/>
      </p:nvGrpSpPr>
      <p:grpSpPr>
        <a:xfrm>
          <a:off x="0" y="0"/>
          <a:ext cx="0" cy="0"/>
          <a:chOff x="0" y="0"/>
          <a:chExt cx="0" cy="0"/>
        </a:xfrm>
      </p:grpSpPr>
    </p:spTree>
    <p:extLst>
      <p:ext uri="{BB962C8B-B14F-4D97-AF65-F5344CB8AC3E}">
        <p14:creationId xmlns:p14="http://schemas.microsoft.com/office/powerpoint/2010/main" val="2384466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3" name="Rectangle 2"/>
          <p:cNvSpPr/>
          <p:nvPr/>
        </p:nvSpPr>
        <p:spPr>
          <a:xfrm>
            <a:off x="0" y="0"/>
            <a:ext cx="10972800" cy="559791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546176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reserve="1">
  <p:cSld name="DEMO Placeholder">
    <p:spTree>
      <p:nvGrpSpPr>
        <p:cNvPr id="1" name=""/>
        <p:cNvGrpSpPr/>
        <p:nvPr/>
      </p:nvGrpSpPr>
      <p:grpSpPr>
        <a:xfrm>
          <a:off x="0" y="0"/>
          <a:ext cx="0" cy="0"/>
          <a:chOff x="0" y="0"/>
          <a:chExt cx="0" cy="0"/>
        </a:xfrm>
      </p:grpSpPr>
      <p:sp>
        <p:nvSpPr>
          <p:cNvPr id="4" name="Rectangle 3"/>
          <p:cNvSpPr/>
          <p:nvPr/>
        </p:nvSpPr>
        <p:spPr>
          <a:xfrm>
            <a:off x="0" y="0"/>
            <a:ext cx="10972800" cy="570500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5169473"/>
            <a:ext cx="9976104" cy="535531"/>
          </a:xfrm>
        </p:spPr>
        <p:txBody>
          <a:bodyPr anchor="ctr"/>
          <a:lstStyle>
            <a:lvl1pPr algn="ctr">
              <a:defRPr sz="2800">
                <a:solidFill>
                  <a:schemeClr val="bg1"/>
                </a:solidFill>
              </a:defRPr>
            </a:lvl1pPr>
          </a:lstStyle>
          <a:p>
            <a:r>
              <a:rPr lang="en-US"/>
              <a:t>Click to edit Master title style</a:t>
            </a:r>
            <a:endParaRPr lang="en-US" dirty="0"/>
          </a:p>
        </p:txBody>
      </p:sp>
      <p:sp>
        <p:nvSpPr>
          <p:cNvPr id="5" name="Rectangle 4">
            <a:extLst>
              <a:ext uri="{FF2B5EF4-FFF2-40B4-BE49-F238E27FC236}">
                <a16:creationId xmlns:a16="http://schemas.microsoft.com/office/drawing/2014/main" id="{2D21DED9-102A-4A26-891F-A376BFE3962A}"/>
              </a:ext>
            </a:extLst>
          </p:cNvPr>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737484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pic>
        <p:nvPicPr>
          <p:cNvPr id="3" name="Picture 2" descr="A close up of an object  Description automatically generated">
            <a:extLst>
              <a:ext uri="{FF2B5EF4-FFF2-40B4-BE49-F238E27FC236}">
                <a16:creationId xmlns:a16="http://schemas.microsoft.com/office/drawing/2014/main" id="{DB5BC97F-BE1C-4CC1-A0F8-EF37ABD2FDBA}"/>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10972800" cy="6172200"/>
          </a:xfrm>
          <a:prstGeom prst="rect">
            <a:avLst/>
          </a:prstGeom>
        </p:spPr>
      </p:pic>
    </p:spTree>
    <p:extLst>
      <p:ext uri="{BB962C8B-B14F-4D97-AF65-F5344CB8AC3E}">
        <p14:creationId xmlns:p14="http://schemas.microsoft.com/office/powerpoint/2010/main" val="7431704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Title, Subtitle, and Content">
  <p:cSld name="1_Title, Subtitle, and Content">
    <p:spTree>
      <p:nvGrpSpPr>
        <p:cNvPr id="1" name="Shape 28"/>
        <p:cNvGrpSpPr/>
        <p:nvPr/>
      </p:nvGrpSpPr>
      <p:grpSpPr>
        <a:xfrm>
          <a:off x="0" y="0"/>
          <a:ext cx="0" cy="0"/>
          <a:chOff x="0" y="0"/>
          <a:chExt cx="0" cy="0"/>
        </a:xfrm>
      </p:grpSpPr>
      <p:sp>
        <p:nvSpPr>
          <p:cNvPr id="29" name="Google Shape;29;p4"/>
          <p:cNvSpPr txBox="1">
            <a:spLocks noGrp="1"/>
          </p:cNvSpPr>
          <p:nvPr>
            <p:ph type="title"/>
          </p:nvPr>
        </p:nvSpPr>
        <p:spPr>
          <a:xfrm>
            <a:off x="498348" y="661226"/>
            <a:ext cx="9976104" cy="590931"/>
          </a:xfrm>
          <a:prstGeom prst="rect">
            <a:avLst/>
          </a:prstGeom>
          <a:noFill/>
          <a:ln>
            <a:noFill/>
          </a:ln>
        </p:spPr>
        <p:txBody>
          <a:bodyPr spcFirstLastPara="1" wrap="square" lIns="91425" tIns="91425" rIns="91425" bIns="91425" anchor="b" anchorCtr="0"/>
          <a:lstStyle>
            <a:lvl1pPr marR="0" lvl="0" algn="ctr" rtl="0">
              <a:lnSpc>
                <a:spcPct val="90000"/>
              </a:lnSpc>
              <a:spcBef>
                <a:spcPts val="0"/>
              </a:spcBef>
              <a:spcAft>
                <a:spcPts val="0"/>
              </a:spcAft>
              <a:buClr>
                <a:srgbClr val="000000"/>
              </a:buClr>
              <a:buSzPts val="1400"/>
              <a:buFont typeface="Arial"/>
              <a:buNone/>
              <a:defRPr sz="3600" b="1" i="0" u="none" strike="noStrike" cap="none">
                <a:solidFill>
                  <a:schemeClr val="dk2"/>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9pPr>
          </a:lstStyle>
          <a:p>
            <a:r>
              <a:rPr lang="en-US"/>
              <a:t>Click to edit Master title style</a:t>
            </a:r>
            <a:endParaRPr/>
          </a:p>
        </p:txBody>
      </p:sp>
      <p:sp>
        <p:nvSpPr>
          <p:cNvPr id="30" name="Google Shape;30;p4"/>
          <p:cNvSpPr txBox="1">
            <a:spLocks noGrp="1"/>
          </p:cNvSpPr>
          <p:nvPr>
            <p:ph type="body" idx="1"/>
          </p:nvPr>
        </p:nvSpPr>
        <p:spPr>
          <a:xfrm>
            <a:off x="516750" y="2103036"/>
            <a:ext cx="9976104" cy="3596786"/>
          </a:xfrm>
          <a:prstGeom prst="rect">
            <a:avLst/>
          </a:prstGeom>
          <a:noFill/>
          <a:ln>
            <a:noFill/>
          </a:ln>
        </p:spPr>
        <p:txBody>
          <a:bodyPr spcFirstLastPara="1" wrap="square" lIns="91425" tIns="91425" rIns="91425" bIns="91425" anchor="t" anchorCtr="0"/>
          <a:lstStyle>
            <a:lvl1pPr marL="457200" marR="0" lvl="0" indent="-355600" algn="l" rtl="0">
              <a:lnSpc>
                <a:spcPct val="90000"/>
              </a:lnSpc>
              <a:spcBef>
                <a:spcPts val="900"/>
              </a:spcBef>
              <a:spcAft>
                <a:spcPts val="0"/>
              </a:spcAft>
              <a:buClr>
                <a:schemeClr val="dk1"/>
              </a:buClr>
              <a:buSzPts val="2000"/>
              <a:buFont typeface="Trebuchet MS"/>
              <a:buChar char="—"/>
              <a:defRPr sz="2000" b="0" i="0" u="none" strike="noStrike" cap="none">
                <a:solidFill>
                  <a:schemeClr val="dk2"/>
                </a:solidFill>
                <a:latin typeface="Trebuchet MS"/>
                <a:ea typeface="Trebuchet MS"/>
                <a:cs typeface="Trebuchet MS"/>
                <a:sym typeface="Trebuchet MS"/>
              </a:defRPr>
            </a:lvl1pPr>
            <a:lvl2pPr marL="914400" marR="0" lvl="1" indent="-342900" algn="l" rtl="0">
              <a:lnSpc>
                <a:spcPct val="90000"/>
              </a:lnSpc>
              <a:spcBef>
                <a:spcPts val="900"/>
              </a:spcBef>
              <a:spcAft>
                <a:spcPts val="0"/>
              </a:spcAft>
              <a:buClr>
                <a:schemeClr val="dk1"/>
              </a:buClr>
              <a:buSzPts val="1800"/>
              <a:buFont typeface="Trebuchet MS"/>
              <a:buChar char="—"/>
              <a:defRPr sz="1800" b="0" i="0" u="none" strike="noStrike" cap="none">
                <a:solidFill>
                  <a:schemeClr val="dk2"/>
                </a:solidFill>
                <a:latin typeface="Trebuchet MS"/>
                <a:ea typeface="Trebuchet MS"/>
                <a:cs typeface="Trebuchet MS"/>
                <a:sym typeface="Trebuchet MS"/>
              </a:defRPr>
            </a:lvl2pPr>
            <a:lvl3pPr marL="1371600" marR="0" lvl="2" indent="-330200" algn="l" rtl="0">
              <a:lnSpc>
                <a:spcPct val="90000"/>
              </a:lnSpc>
              <a:spcBef>
                <a:spcPts val="900"/>
              </a:spcBef>
              <a:spcAft>
                <a:spcPts val="0"/>
              </a:spcAft>
              <a:buClr>
                <a:schemeClr val="dk1"/>
              </a:buClr>
              <a:buSzPts val="1600"/>
              <a:buFont typeface="Trebuchet MS"/>
              <a:buChar char="—"/>
              <a:defRPr sz="1600" b="0" i="0" u="none" strike="noStrike" cap="none">
                <a:solidFill>
                  <a:schemeClr val="dk2"/>
                </a:solidFill>
                <a:latin typeface="Trebuchet MS"/>
                <a:ea typeface="Trebuchet MS"/>
                <a:cs typeface="Trebuchet MS"/>
                <a:sym typeface="Trebuchet MS"/>
              </a:defRPr>
            </a:lvl3pPr>
            <a:lvl4pPr marL="1828800" marR="0" lvl="3" indent="-342900" algn="l" rtl="0">
              <a:lnSpc>
                <a:spcPct val="100000"/>
              </a:lnSpc>
              <a:spcBef>
                <a:spcPts val="900"/>
              </a:spcBef>
              <a:spcAft>
                <a:spcPts val="0"/>
              </a:spcAft>
              <a:buClr>
                <a:schemeClr val="dk1"/>
              </a:buClr>
              <a:buSzPts val="1800"/>
              <a:buFont typeface="Noto Sans Symbols"/>
              <a:buChar char="▪"/>
              <a:defRPr sz="1800" b="0" i="0" u="none" strike="noStrike" cap="none">
                <a:solidFill>
                  <a:schemeClr val="lt1"/>
                </a:solidFill>
                <a:latin typeface="Trebuchet MS"/>
                <a:ea typeface="Trebuchet MS"/>
                <a:cs typeface="Trebuchet MS"/>
                <a:sym typeface="Trebuchet MS"/>
              </a:defRPr>
            </a:lvl4pPr>
            <a:lvl5pPr marL="2286000" marR="0" lvl="4" indent="-355600" algn="l" rtl="0">
              <a:lnSpc>
                <a:spcPct val="100000"/>
              </a:lnSpc>
              <a:spcBef>
                <a:spcPts val="400"/>
              </a:spcBef>
              <a:spcAft>
                <a:spcPts val="0"/>
              </a:spcAft>
              <a:buClr>
                <a:schemeClr val="dk1"/>
              </a:buClr>
              <a:buSzPts val="2000"/>
              <a:buFont typeface="Noto Sans Symbols"/>
              <a:buChar char="▪"/>
              <a:defRPr sz="2000" b="0" i="0" u="none" strike="noStrike" cap="none">
                <a:solidFill>
                  <a:schemeClr val="lt1"/>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pPr lvl="0"/>
            <a:r>
              <a:rPr lang="en-US"/>
              <a:t>Click to edit Master text styles</a:t>
            </a:r>
          </a:p>
        </p:txBody>
      </p:sp>
      <p:sp>
        <p:nvSpPr>
          <p:cNvPr id="31" name="Google Shape;31;p4"/>
          <p:cNvSpPr txBox="1">
            <a:spLocks noGrp="1"/>
          </p:cNvSpPr>
          <p:nvPr>
            <p:ph type="body" idx="2"/>
          </p:nvPr>
        </p:nvSpPr>
        <p:spPr>
          <a:xfrm>
            <a:off x="498348" y="1183333"/>
            <a:ext cx="9976104" cy="525463"/>
          </a:xfrm>
          <a:prstGeom prst="rect">
            <a:avLst/>
          </a:prstGeom>
          <a:noFill/>
          <a:ln>
            <a:noFill/>
          </a:ln>
        </p:spPr>
        <p:txBody>
          <a:bodyPr spcFirstLastPara="1" wrap="square" lIns="91425" tIns="91425" rIns="91425" bIns="91425" anchor="t" anchorCtr="0"/>
          <a:lstStyle>
            <a:lvl1pPr marL="457200" marR="0" lvl="0" indent="-228600" algn="ctr" rtl="0">
              <a:lnSpc>
                <a:spcPct val="90000"/>
              </a:lnSpc>
              <a:spcBef>
                <a:spcPts val="900"/>
              </a:spcBef>
              <a:spcAft>
                <a:spcPts val="0"/>
              </a:spcAft>
              <a:buClr>
                <a:schemeClr val="dk1"/>
              </a:buClr>
              <a:buSzPts val="1400"/>
              <a:buFont typeface="Trebuchet MS"/>
              <a:buNone/>
              <a:defRPr sz="2400" b="0" i="0" u="none" strike="noStrike" cap="none">
                <a:solidFill>
                  <a:schemeClr val="lt2"/>
                </a:solidFill>
                <a:latin typeface="Trebuchet MS"/>
                <a:ea typeface="Trebuchet MS"/>
                <a:cs typeface="Trebuchet MS"/>
                <a:sym typeface="Trebuchet MS"/>
              </a:defRPr>
            </a:lvl1pPr>
            <a:lvl2pPr marL="914400" marR="0" lvl="1" indent="-228600" algn="ctr" rtl="0">
              <a:lnSpc>
                <a:spcPct val="90000"/>
              </a:lnSpc>
              <a:spcBef>
                <a:spcPts val="900"/>
              </a:spcBef>
              <a:spcAft>
                <a:spcPts val="0"/>
              </a:spcAft>
              <a:buClr>
                <a:schemeClr val="dk1"/>
              </a:buClr>
              <a:buSzPts val="1400"/>
              <a:buFont typeface="Trebuchet MS"/>
              <a:buNone/>
              <a:defRPr sz="2800" b="0" i="0" u="none" strike="noStrike" cap="none">
                <a:solidFill>
                  <a:schemeClr val="lt2"/>
                </a:solidFill>
                <a:latin typeface="Trebuchet MS"/>
                <a:ea typeface="Trebuchet MS"/>
                <a:cs typeface="Trebuchet MS"/>
                <a:sym typeface="Trebuchet MS"/>
              </a:defRPr>
            </a:lvl2pPr>
            <a:lvl3pPr marL="1371600" marR="0" lvl="2" indent="-228600" algn="ctr" rtl="0">
              <a:lnSpc>
                <a:spcPct val="90000"/>
              </a:lnSpc>
              <a:spcBef>
                <a:spcPts val="900"/>
              </a:spcBef>
              <a:spcAft>
                <a:spcPts val="0"/>
              </a:spcAft>
              <a:buClr>
                <a:schemeClr val="dk1"/>
              </a:buClr>
              <a:buSzPts val="1400"/>
              <a:buFont typeface="Trebuchet MS"/>
              <a:buNone/>
              <a:defRPr sz="2800" b="0" i="0" u="none" strike="noStrike" cap="none">
                <a:solidFill>
                  <a:schemeClr val="lt2"/>
                </a:solidFill>
                <a:latin typeface="Trebuchet MS"/>
                <a:ea typeface="Trebuchet MS"/>
                <a:cs typeface="Trebuchet MS"/>
                <a:sym typeface="Trebuchet MS"/>
              </a:defRPr>
            </a:lvl3pPr>
            <a:lvl4pPr marL="1828800" marR="0" lvl="3" indent="-228600" algn="ctr" rtl="0">
              <a:lnSpc>
                <a:spcPct val="100000"/>
              </a:lnSpc>
              <a:spcBef>
                <a:spcPts val="900"/>
              </a:spcBef>
              <a:spcAft>
                <a:spcPts val="0"/>
              </a:spcAft>
              <a:buClr>
                <a:schemeClr val="lt2"/>
              </a:buClr>
              <a:buSzPts val="2000"/>
              <a:buFont typeface="Trebuchet MS"/>
              <a:buNone/>
              <a:defRPr sz="2800" b="0" i="0" u="none" strike="noStrike" cap="none">
                <a:solidFill>
                  <a:schemeClr val="lt2"/>
                </a:solidFill>
                <a:latin typeface="Trebuchet MS"/>
                <a:ea typeface="Trebuchet MS"/>
                <a:cs typeface="Trebuchet MS"/>
                <a:sym typeface="Trebuchet MS"/>
              </a:defRPr>
            </a:lvl4pPr>
            <a:lvl5pPr marL="2286000" marR="0" lvl="4" indent="-228600" algn="ctr" rtl="0">
              <a:lnSpc>
                <a:spcPct val="100000"/>
              </a:lnSpc>
              <a:spcBef>
                <a:spcPts val="560"/>
              </a:spcBef>
              <a:spcAft>
                <a:spcPts val="0"/>
              </a:spcAft>
              <a:buClr>
                <a:schemeClr val="lt2"/>
              </a:buClr>
              <a:buSzPts val="2000"/>
              <a:buFont typeface="Trebuchet MS"/>
              <a:buNone/>
              <a:defRPr sz="2800" b="0" i="0" u="none" strike="noStrike" cap="none">
                <a:solidFill>
                  <a:schemeClr val="lt2"/>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pPr lvl="0"/>
            <a:r>
              <a:rPr lang="en-US"/>
              <a:t>Click to edit Master text styles</a:t>
            </a:r>
          </a:p>
        </p:txBody>
      </p:sp>
      <p:sp>
        <p:nvSpPr>
          <p:cNvPr id="32" name="Google Shape;32;p4"/>
          <p:cNvSpPr txBox="1">
            <a:spLocks noGrp="1"/>
          </p:cNvSpPr>
          <p:nvPr>
            <p:ph type="sldNum" idx="12"/>
          </p:nvPr>
        </p:nvSpPr>
        <p:spPr>
          <a:xfrm>
            <a:off x="10268141" y="5699821"/>
            <a:ext cx="658500" cy="4725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3571256585"/>
      </p:ext>
    </p:extLst>
  </p:cSld>
  <p:clrMapOvr>
    <a:masterClrMapping/>
  </p:clrMapOvr>
  <p:hf hdr="0" ftr="0" dt="0"/>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userDrawn="1">
  <p:cSld name="10_Title Slide - Images">
    <p:bg>
      <p:bgPr>
        <a:solidFill>
          <a:schemeClr val="tx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2D5CEBF-9338-476B-8052-A0C77DB3EF17}"/>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21753" b="-229"/>
          <a:stretch/>
        </p:blipFill>
        <p:spPr>
          <a:xfrm flipV="1">
            <a:off x="0" y="229699"/>
            <a:ext cx="10972800" cy="5942501"/>
          </a:xfrm>
          <a:prstGeom prst="rect">
            <a:avLst/>
          </a:prstGeom>
        </p:spPr>
      </p:pic>
      <p:sp>
        <p:nvSpPr>
          <p:cNvPr id="9" name="Rectangle 8">
            <a:extLst>
              <a:ext uri="{FF2B5EF4-FFF2-40B4-BE49-F238E27FC236}">
                <a16:creationId xmlns:a16="http://schemas.microsoft.com/office/drawing/2014/main" id="{DA649158-47CE-48EE-8573-A982767AD701}"/>
              </a:ext>
            </a:extLst>
          </p:cNvPr>
          <p:cNvSpPr/>
          <p:nvPr userDrawn="1"/>
        </p:nvSpPr>
        <p:spPr>
          <a:xfrm>
            <a:off x="0" y="0"/>
            <a:ext cx="10972800" cy="6172200"/>
          </a:xfrm>
          <a:prstGeom prst="rect">
            <a:avLst/>
          </a:prstGeom>
          <a:gradFill>
            <a:gsLst>
              <a:gs pos="34000">
                <a:schemeClr val="tx1"/>
              </a:gs>
              <a:gs pos="100000">
                <a:schemeClr val="tx1">
                  <a:alpha val="3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1A9FFCD0-CFA5-4BC7-BCE6-3E9255409859}"/>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08740" y="2648250"/>
            <a:ext cx="2015928" cy="706351"/>
          </a:xfrm>
          <a:prstGeom prst="rect">
            <a:avLst/>
          </a:prstGeom>
        </p:spPr>
      </p:pic>
      <p:sp>
        <p:nvSpPr>
          <p:cNvPr id="11" name="Rectangle 4"/>
          <p:cNvSpPr>
            <a:spLocks noGrp="1" noChangeArrowheads="1"/>
          </p:cNvSpPr>
          <p:nvPr userDrawn="1">
            <p:ph type="subTitle" idx="1"/>
          </p:nvPr>
        </p:nvSpPr>
        <p:spPr>
          <a:xfrm>
            <a:off x="520850" y="1787097"/>
            <a:ext cx="8700706" cy="341632"/>
          </a:xfrm>
        </p:spPr>
        <p:txBody>
          <a:bodyPr wrap="square" anchor="t">
            <a:spAutoFit/>
          </a:bodyPr>
          <a:lstStyle>
            <a:lvl1pPr marL="0" indent="0" algn="l">
              <a:lnSpc>
                <a:spcPct val="90000"/>
              </a:lnSpc>
              <a:spcBef>
                <a:spcPts val="600"/>
              </a:spcBef>
              <a:spcAft>
                <a:spcPts val="300"/>
              </a:spcAft>
              <a:buFontTx/>
              <a:buNone/>
              <a:defRPr sz="1800" b="0">
                <a:solidFill>
                  <a:schemeClr val="bg2">
                    <a:lumMod val="50000"/>
                  </a:schemeClr>
                </a:solidFill>
                <a:latin typeface="Trebuchet MS" pitchFamily="34" charset="0"/>
              </a:defRPr>
            </a:lvl1pPr>
          </a:lstStyle>
          <a:p>
            <a:r>
              <a:rPr lang="en-US"/>
              <a:t>Click to edit Master subtitle style</a:t>
            </a:r>
          </a:p>
        </p:txBody>
      </p:sp>
      <p:sp>
        <p:nvSpPr>
          <p:cNvPr id="305" name="Title 304"/>
          <p:cNvSpPr>
            <a:spLocks noGrp="1"/>
          </p:cNvSpPr>
          <p:nvPr userDrawn="1">
            <p:ph type="title" hasCustomPrompt="1"/>
          </p:nvPr>
        </p:nvSpPr>
        <p:spPr>
          <a:xfrm>
            <a:off x="481662" y="839286"/>
            <a:ext cx="8739340" cy="982855"/>
          </a:xfrm>
        </p:spPr>
        <p:txBody>
          <a:bodyPr anchor="b">
            <a:noAutofit/>
          </a:bodyPr>
          <a:lstStyle>
            <a:lvl1pPr algn="l">
              <a:lnSpc>
                <a:spcPct val="90000"/>
              </a:lnSpc>
              <a:spcBef>
                <a:spcPts val="0"/>
              </a:spcBef>
              <a:defRPr sz="4600" b="1" cap="all" baseline="0">
                <a:solidFill>
                  <a:schemeClr val="tx2"/>
                </a:solidFill>
                <a:latin typeface="Trebuchet MS" panose="020B0603020202020204" pitchFamily="34" charset="0"/>
              </a:defRPr>
            </a:lvl1pPr>
          </a:lstStyle>
          <a:p>
            <a:r>
              <a:rPr lang="en-US"/>
              <a:t>CLICK TO EDIT MASTER TITLE STYLE</a:t>
            </a:r>
          </a:p>
        </p:txBody>
      </p:sp>
    </p:spTree>
    <p:extLst>
      <p:ext uri="{BB962C8B-B14F-4D97-AF65-F5344CB8AC3E}">
        <p14:creationId xmlns:p14="http://schemas.microsoft.com/office/powerpoint/2010/main" val="36045125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Title, Subtitle, and 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98348" y="654352"/>
            <a:ext cx="9976104" cy="590931"/>
          </a:xfrm>
        </p:spPr>
        <p:txBody>
          <a:bodyPr/>
          <a:lstStyle>
            <a:lvl1pPr algn="ctr">
              <a:defRPr>
                <a:solidFill>
                  <a:schemeClr val="bg1"/>
                </a:solidFill>
              </a:defRPr>
            </a:lvl1pPr>
          </a:lstStyle>
          <a:p>
            <a:r>
              <a:rPr lang="en-US"/>
              <a:t>Click to edit Master title style</a:t>
            </a:r>
          </a:p>
        </p:txBody>
      </p:sp>
      <p:sp>
        <p:nvSpPr>
          <p:cNvPr id="3" name="Content Placeholder 2"/>
          <p:cNvSpPr>
            <a:spLocks noGrp="1"/>
          </p:cNvSpPr>
          <p:nvPr>
            <p:ph sz="half" idx="1"/>
          </p:nvPr>
        </p:nvSpPr>
        <p:spPr>
          <a:xfrm>
            <a:off x="498348" y="2111661"/>
            <a:ext cx="4945063" cy="3693521"/>
          </a:xfrm>
        </p:spPr>
        <p:txBody>
          <a:bodyPr/>
          <a:lstStyle>
            <a:lvl1pPr marL="231775" indent="-231775">
              <a:buSzPct val="100000"/>
              <a:buFontTx/>
              <a:buBlip>
                <a:blip r:embed="rId2"/>
              </a:buBlip>
              <a:defRPr sz="2400" b="0">
                <a:solidFill>
                  <a:schemeClr val="bg1"/>
                </a:solidFill>
              </a:defRPr>
            </a:lvl1pPr>
            <a:lvl2pPr marL="803275" indent="-231775">
              <a:buSzPct val="100000"/>
              <a:buFontTx/>
              <a:buBlip>
                <a:blip r:embed="rId2"/>
              </a:buBlip>
              <a:defRPr sz="2000" b="0">
                <a:solidFill>
                  <a:schemeClr val="bg1"/>
                </a:solidFill>
              </a:defRPr>
            </a:lvl2pPr>
            <a:lvl3pPr marL="1255713" indent="-166688">
              <a:buSzPct val="100000"/>
              <a:buFontTx/>
              <a:buBlip>
                <a:blip r:embed="rId2"/>
              </a:buBlip>
              <a:defRPr sz="1800" b="0">
                <a:solidFill>
                  <a:schemeClr val="bg1"/>
                </a:solidFill>
              </a:defRPr>
            </a:lvl3pPr>
            <a:lvl4pPr marL="1774825" indent="-228600">
              <a:buFont typeface="Wingdings" panose="05000000000000000000" pitchFamily="2" charset="2"/>
              <a:buChar char="§"/>
              <a:defRPr sz="1800" b="0">
                <a:solidFill>
                  <a:schemeClr val="tx1"/>
                </a:solidFill>
              </a:defRPr>
            </a:lvl4pPr>
            <a:lvl5pPr marL="2117725" indent="-228600">
              <a:buFont typeface="Wingdings" panose="05000000000000000000" pitchFamily="2" charset="2"/>
              <a:buChar char="§"/>
              <a:defRPr sz="1800" b="0">
                <a:solidFill>
                  <a:schemeClr val="tx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p:txBody>
      </p:sp>
      <p:sp>
        <p:nvSpPr>
          <p:cNvPr id="4" name="Content Placeholder 3"/>
          <p:cNvSpPr>
            <a:spLocks noGrp="1"/>
          </p:cNvSpPr>
          <p:nvPr>
            <p:ph sz="half" idx="2"/>
          </p:nvPr>
        </p:nvSpPr>
        <p:spPr>
          <a:xfrm>
            <a:off x="5529390" y="2111661"/>
            <a:ext cx="4945062" cy="3693521"/>
          </a:xfrm>
        </p:spPr>
        <p:txBody>
          <a:bodyPr/>
          <a:lstStyle>
            <a:lvl1pPr marL="231775" indent="-231775">
              <a:buSzPct val="100000"/>
              <a:buFontTx/>
              <a:buBlip>
                <a:blip r:embed="rId2"/>
              </a:buBlip>
              <a:defRPr sz="2400" b="0">
                <a:solidFill>
                  <a:schemeClr val="bg1"/>
                </a:solidFill>
              </a:defRPr>
            </a:lvl1pPr>
            <a:lvl2pPr marL="803275" indent="-231775">
              <a:buSzPct val="100000"/>
              <a:buFontTx/>
              <a:buBlip>
                <a:blip r:embed="rId2"/>
              </a:buBlip>
              <a:defRPr sz="2000" b="0">
                <a:solidFill>
                  <a:schemeClr val="bg1"/>
                </a:solidFill>
              </a:defRPr>
            </a:lvl2pPr>
            <a:lvl3pPr marL="1255713" indent="-166688">
              <a:buSzPct val="100000"/>
              <a:buFontTx/>
              <a:buBlip>
                <a:blip r:embed="rId2"/>
              </a:buBlip>
              <a:defRPr sz="1800" b="0">
                <a:solidFill>
                  <a:schemeClr val="bg1"/>
                </a:solidFill>
              </a:defRPr>
            </a:lvl3pPr>
            <a:lvl4pPr marL="1774825" indent="-228600">
              <a:buFont typeface="Wingdings" panose="05000000000000000000" pitchFamily="2" charset="2"/>
              <a:buChar char="§"/>
              <a:defRPr sz="1800" b="0">
                <a:solidFill>
                  <a:schemeClr val="tx1"/>
                </a:solidFill>
              </a:defRPr>
            </a:lvl4pPr>
            <a:lvl5pPr marL="2117725" indent="-228600">
              <a:buFont typeface="Wingdings" panose="05000000000000000000" pitchFamily="2" charset="2"/>
              <a:buChar char="§"/>
              <a:defRPr sz="1800" b="0">
                <a:solidFill>
                  <a:schemeClr val="tx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0568"/>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28059800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Transition - Gree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0764AE4-97B7-4C45-A0D0-BEE3BA17B70F}"/>
              </a:ext>
            </a:extLst>
          </p:cNvPr>
          <p:cNvSpPr/>
          <p:nvPr userDrawn="1"/>
        </p:nvSpPr>
        <p:spPr>
          <a:xfrm>
            <a:off x="0" y="0"/>
            <a:ext cx="10972800" cy="6172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7F046E4A-4011-49A2-955F-F689C05DCBC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5219" t="22933" r="58849" b="-4267"/>
          <a:stretch/>
        </p:blipFill>
        <p:spPr>
          <a:xfrm flipV="1">
            <a:off x="0" y="0"/>
            <a:ext cx="10972800" cy="6172200"/>
          </a:xfrm>
          <a:prstGeom prst="rect">
            <a:avLst/>
          </a:prstGeom>
        </p:spPr>
      </p:pic>
      <p:sp>
        <p:nvSpPr>
          <p:cNvPr id="6" name="Rectangle 5">
            <a:extLst>
              <a:ext uri="{FF2B5EF4-FFF2-40B4-BE49-F238E27FC236}">
                <a16:creationId xmlns:a16="http://schemas.microsoft.com/office/drawing/2014/main" id="{03DE1DF3-9BB4-4DC8-8A61-394EC1805CCA}"/>
              </a:ext>
            </a:extLst>
          </p:cNvPr>
          <p:cNvSpPr/>
          <p:nvPr userDrawn="1"/>
        </p:nvSpPr>
        <p:spPr>
          <a:xfrm>
            <a:off x="0" y="0"/>
            <a:ext cx="10972800" cy="6172200"/>
          </a:xfrm>
          <a:prstGeom prst="rect">
            <a:avLst/>
          </a:prstGeom>
          <a:gradFill>
            <a:gsLst>
              <a:gs pos="40000">
                <a:schemeClr val="tx2"/>
              </a:gs>
              <a:gs pos="100000">
                <a:schemeClr val="tx2">
                  <a:alpha val="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E187F1F-4ACA-4D48-ACDC-152646CBD130}"/>
              </a:ext>
            </a:extLst>
          </p:cNvPr>
          <p:cNvSpPr/>
          <p:nvPr userDrawn="1"/>
        </p:nvSpPr>
        <p:spPr>
          <a:xfrm>
            <a:off x="0" y="0"/>
            <a:ext cx="10972800" cy="6172200"/>
          </a:xfrm>
          <a:prstGeom prst="rect">
            <a:avLst/>
          </a:prstGeom>
          <a:gradFill>
            <a:gsLst>
              <a:gs pos="0">
                <a:schemeClr val="tx2"/>
              </a:gs>
              <a:gs pos="100000">
                <a:schemeClr val="tx2">
                  <a:alpha val="3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2790635"/>
            <a:ext cx="9976104" cy="590931"/>
          </a:xfrm>
        </p:spPr>
        <p:txBody>
          <a:bodyPr anchor="ct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0486071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Title, Subtitle, and Content" preserve="1">
  <p:cSld name="Title, Subtitle, and Content">
    <p:spTree>
      <p:nvGrpSpPr>
        <p:cNvPr id="1" name="Shape 80"/>
        <p:cNvGrpSpPr/>
        <p:nvPr/>
      </p:nvGrpSpPr>
      <p:grpSpPr>
        <a:xfrm>
          <a:off x="0" y="0"/>
          <a:ext cx="0" cy="0"/>
          <a:chOff x="0" y="0"/>
          <a:chExt cx="0" cy="0"/>
        </a:xfrm>
      </p:grpSpPr>
      <p:sp>
        <p:nvSpPr>
          <p:cNvPr id="81" name="Google Shape;81;p15"/>
          <p:cNvSpPr txBox="1">
            <a:spLocks noGrp="1"/>
          </p:cNvSpPr>
          <p:nvPr>
            <p:ph type="title"/>
          </p:nvPr>
        </p:nvSpPr>
        <p:spPr>
          <a:xfrm>
            <a:off x="498347" y="661227"/>
            <a:ext cx="9976200" cy="591000"/>
          </a:xfrm>
          <a:prstGeom prst="rect">
            <a:avLst/>
          </a:prstGeom>
          <a:noFill/>
          <a:ln>
            <a:noFill/>
          </a:ln>
        </p:spPr>
        <p:txBody>
          <a:bodyPr spcFirstLastPara="1" wrap="square" lIns="82275" tIns="82275" rIns="82275" bIns="82275" anchor="b" anchorCtr="0"/>
          <a:lstStyle>
            <a:lvl1pPr marR="0" lvl="0" algn="ctr" rtl="0">
              <a:lnSpc>
                <a:spcPct val="90000"/>
              </a:lnSpc>
              <a:spcBef>
                <a:spcPts val="0"/>
              </a:spcBef>
              <a:spcAft>
                <a:spcPts val="0"/>
              </a:spcAft>
              <a:buClr>
                <a:schemeClr val="dk2"/>
              </a:buClr>
              <a:buSzPts val="3600"/>
              <a:buFont typeface="Trebuchet MS"/>
              <a:buNone/>
              <a:defRPr sz="3600" b="1" i="0" u="none" strike="noStrike" cap="none">
                <a:solidFill>
                  <a:schemeClr val="dk2"/>
                </a:solidFill>
                <a:latin typeface="Trebuchet MS"/>
                <a:ea typeface="Trebuchet MS"/>
                <a:cs typeface="Trebuchet MS"/>
                <a:sym typeface="Trebuchet MS"/>
              </a:defRPr>
            </a:lvl1pPr>
            <a:lvl2pPr marR="0" lvl="1"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2pPr>
            <a:lvl3pPr marR="0" lvl="2"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3pPr>
            <a:lvl4pPr marR="0" lvl="3"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4pPr>
            <a:lvl5pPr marR="0" lvl="4"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5pPr>
            <a:lvl6pPr marR="0" lvl="5"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6pPr>
            <a:lvl7pPr marR="0" lvl="6"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7pPr>
            <a:lvl8pPr marR="0" lvl="7"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8pPr>
            <a:lvl9pPr marR="0" lvl="8"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9pPr>
          </a:lstStyle>
          <a:p>
            <a:r>
              <a:rPr lang="en-US"/>
              <a:t>Click to edit Master title style</a:t>
            </a:r>
            <a:endParaRPr/>
          </a:p>
        </p:txBody>
      </p:sp>
      <p:sp>
        <p:nvSpPr>
          <p:cNvPr id="82" name="Google Shape;82;p15"/>
          <p:cNvSpPr txBox="1">
            <a:spLocks noGrp="1"/>
          </p:cNvSpPr>
          <p:nvPr>
            <p:ph type="body" idx="1"/>
          </p:nvPr>
        </p:nvSpPr>
        <p:spPr>
          <a:xfrm>
            <a:off x="516750" y="2103035"/>
            <a:ext cx="9948600" cy="3719100"/>
          </a:xfrm>
          <a:prstGeom prst="rect">
            <a:avLst/>
          </a:prstGeom>
          <a:noFill/>
          <a:ln>
            <a:noFill/>
          </a:ln>
        </p:spPr>
        <p:txBody>
          <a:bodyPr spcFirstLastPara="1" wrap="square" lIns="82275" tIns="82275" rIns="82275" bIns="82275" anchor="t" anchorCtr="0"/>
          <a:lstStyle>
            <a:lvl1pPr marL="457200" marR="0" lvl="0" indent="-355600" algn="l" rtl="0">
              <a:lnSpc>
                <a:spcPct val="90000"/>
              </a:lnSpc>
              <a:spcBef>
                <a:spcPts val="900"/>
              </a:spcBef>
              <a:spcAft>
                <a:spcPts val="0"/>
              </a:spcAft>
              <a:buClr>
                <a:schemeClr val="dk1"/>
              </a:buClr>
              <a:buSzPts val="2000"/>
              <a:buFont typeface="Trebuchet MS"/>
              <a:buChar char="—"/>
              <a:defRPr sz="2000" b="0" i="0" u="none" strike="noStrike" cap="none">
                <a:solidFill>
                  <a:schemeClr val="dk2"/>
                </a:solidFill>
                <a:latin typeface="Trebuchet MS"/>
                <a:ea typeface="Trebuchet MS"/>
                <a:cs typeface="Trebuchet MS"/>
                <a:sym typeface="Trebuchet MS"/>
              </a:defRPr>
            </a:lvl1pPr>
            <a:lvl2pPr marL="914400" marR="0" lvl="1" indent="-342900" algn="l" rtl="0">
              <a:lnSpc>
                <a:spcPct val="90000"/>
              </a:lnSpc>
              <a:spcBef>
                <a:spcPts val="900"/>
              </a:spcBef>
              <a:spcAft>
                <a:spcPts val="0"/>
              </a:spcAft>
              <a:buClr>
                <a:schemeClr val="dk1"/>
              </a:buClr>
              <a:buSzPts val="1800"/>
              <a:buFont typeface="Trebuchet MS"/>
              <a:buChar char="—"/>
              <a:defRPr sz="1800" b="0" i="0" u="none" strike="noStrike" cap="none">
                <a:solidFill>
                  <a:schemeClr val="dk2"/>
                </a:solidFill>
                <a:latin typeface="Trebuchet MS"/>
                <a:ea typeface="Trebuchet MS"/>
                <a:cs typeface="Trebuchet MS"/>
                <a:sym typeface="Trebuchet MS"/>
              </a:defRPr>
            </a:lvl2pPr>
            <a:lvl3pPr marL="1371600" marR="0" lvl="2" indent="-330200" algn="l" rtl="0">
              <a:lnSpc>
                <a:spcPct val="90000"/>
              </a:lnSpc>
              <a:spcBef>
                <a:spcPts val="900"/>
              </a:spcBef>
              <a:spcAft>
                <a:spcPts val="0"/>
              </a:spcAft>
              <a:buClr>
                <a:schemeClr val="dk1"/>
              </a:buClr>
              <a:buSzPts val="1600"/>
              <a:buFont typeface="Trebuchet MS"/>
              <a:buChar char="—"/>
              <a:defRPr sz="1600" b="0" i="0" u="none" strike="noStrike" cap="none">
                <a:solidFill>
                  <a:schemeClr val="dk2"/>
                </a:solidFill>
                <a:latin typeface="Trebuchet MS"/>
                <a:ea typeface="Trebuchet MS"/>
                <a:cs typeface="Trebuchet MS"/>
                <a:sym typeface="Trebuchet MS"/>
              </a:defRPr>
            </a:lvl3pPr>
            <a:lvl4pPr marL="1828800" marR="0" lvl="3" indent="-342900" algn="l" rtl="0">
              <a:lnSpc>
                <a:spcPct val="100000"/>
              </a:lnSpc>
              <a:spcBef>
                <a:spcPts val="900"/>
              </a:spcBef>
              <a:spcAft>
                <a:spcPts val="0"/>
              </a:spcAft>
              <a:buClr>
                <a:schemeClr val="dk1"/>
              </a:buClr>
              <a:buSzPts val="1800"/>
              <a:buFont typeface="Noto Sans Symbols"/>
              <a:buChar char="▪"/>
              <a:defRPr sz="1800" b="0" i="0" u="none" strike="noStrike" cap="none">
                <a:solidFill>
                  <a:schemeClr val="lt1"/>
                </a:solidFill>
                <a:latin typeface="Trebuchet MS"/>
                <a:ea typeface="Trebuchet MS"/>
                <a:cs typeface="Trebuchet MS"/>
                <a:sym typeface="Trebuchet MS"/>
              </a:defRPr>
            </a:lvl4pPr>
            <a:lvl5pPr marL="2286000" marR="0" lvl="4" indent="-355600" algn="l" rtl="0">
              <a:lnSpc>
                <a:spcPct val="100000"/>
              </a:lnSpc>
              <a:spcBef>
                <a:spcPts val="400"/>
              </a:spcBef>
              <a:spcAft>
                <a:spcPts val="0"/>
              </a:spcAft>
              <a:buClr>
                <a:schemeClr val="dk1"/>
              </a:buClr>
              <a:buSzPts val="2000"/>
              <a:buFont typeface="Noto Sans Symbols"/>
              <a:buChar char="▪"/>
              <a:defRPr sz="2000" b="0" i="0" u="none" strike="noStrike" cap="none">
                <a:solidFill>
                  <a:schemeClr val="lt1"/>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pPr lvl="0"/>
            <a:r>
              <a:rPr lang="en-US"/>
              <a:t>Click to edit Master text styles</a:t>
            </a:r>
          </a:p>
        </p:txBody>
      </p:sp>
      <p:sp>
        <p:nvSpPr>
          <p:cNvPr id="83" name="Google Shape;83;p15"/>
          <p:cNvSpPr txBox="1">
            <a:spLocks noGrp="1"/>
          </p:cNvSpPr>
          <p:nvPr>
            <p:ph type="body" idx="2"/>
          </p:nvPr>
        </p:nvSpPr>
        <p:spPr>
          <a:xfrm>
            <a:off x="498347" y="1183333"/>
            <a:ext cx="9976200" cy="525300"/>
          </a:xfrm>
          <a:prstGeom prst="rect">
            <a:avLst/>
          </a:prstGeom>
          <a:noFill/>
          <a:ln>
            <a:noFill/>
          </a:ln>
        </p:spPr>
        <p:txBody>
          <a:bodyPr spcFirstLastPara="1" wrap="square" lIns="82275" tIns="82275" rIns="82275" bIns="82275" anchor="t" anchorCtr="0"/>
          <a:lstStyle>
            <a:lvl1pPr marL="457200" marR="0" lvl="0" indent="-228600" algn="ctr" rtl="0">
              <a:lnSpc>
                <a:spcPct val="90000"/>
              </a:lnSpc>
              <a:spcBef>
                <a:spcPts val="900"/>
              </a:spcBef>
              <a:spcAft>
                <a:spcPts val="0"/>
              </a:spcAft>
              <a:buClr>
                <a:schemeClr val="dk1"/>
              </a:buClr>
              <a:buSzPts val="2400"/>
              <a:buFont typeface="Trebuchet MS"/>
              <a:buNone/>
              <a:defRPr sz="2400" b="0" i="0" u="none" strike="noStrike" cap="none">
                <a:solidFill>
                  <a:schemeClr val="lt2"/>
                </a:solidFill>
                <a:latin typeface="Trebuchet MS"/>
                <a:ea typeface="Trebuchet MS"/>
                <a:cs typeface="Trebuchet MS"/>
                <a:sym typeface="Trebuchet MS"/>
              </a:defRPr>
            </a:lvl1pPr>
            <a:lvl2pPr marL="914400" marR="0" lvl="1" indent="-228600" algn="ctr" rtl="0">
              <a:lnSpc>
                <a:spcPct val="90000"/>
              </a:lnSpc>
              <a:spcBef>
                <a:spcPts val="900"/>
              </a:spcBef>
              <a:spcAft>
                <a:spcPts val="0"/>
              </a:spcAft>
              <a:buClr>
                <a:schemeClr val="dk1"/>
              </a:buClr>
              <a:buSzPts val="2800"/>
              <a:buFont typeface="Trebuchet MS"/>
              <a:buNone/>
              <a:defRPr sz="2800" b="0" i="0" u="none" strike="noStrike" cap="none">
                <a:solidFill>
                  <a:schemeClr val="lt2"/>
                </a:solidFill>
                <a:latin typeface="Trebuchet MS"/>
                <a:ea typeface="Trebuchet MS"/>
                <a:cs typeface="Trebuchet MS"/>
                <a:sym typeface="Trebuchet MS"/>
              </a:defRPr>
            </a:lvl2pPr>
            <a:lvl3pPr marL="1371600" marR="0" lvl="2" indent="-228600" algn="ctr" rtl="0">
              <a:lnSpc>
                <a:spcPct val="90000"/>
              </a:lnSpc>
              <a:spcBef>
                <a:spcPts val="900"/>
              </a:spcBef>
              <a:spcAft>
                <a:spcPts val="0"/>
              </a:spcAft>
              <a:buClr>
                <a:schemeClr val="dk1"/>
              </a:buClr>
              <a:buSzPts val="2800"/>
              <a:buFont typeface="Trebuchet MS"/>
              <a:buNone/>
              <a:defRPr sz="2800" b="0" i="0" u="none" strike="noStrike" cap="none">
                <a:solidFill>
                  <a:schemeClr val="lt2"/>
                </a:solidFill>
                <a:latin typeface="Trebuchet MS"/>
                <a:ea typeface="Trebuchet MS"/>
                <a:cs typeface="Trebuchet MS"/>
                <a:sym typeface="Trebuchet MS"/>
              </a:defRPr>
            </a:lvl3pPr>
            <a:lvl4pPr marL="1828800" marR="0" lvl="3" indent="-228600" algn="ctr" rtl="0">
              <a:lnSpc>
                <a:spcPct val="100000"/>
              </a:lnSpc>
              <a:spcBef>
                <a:spcPts val="900"/>
              </a:spcBef>
              <a:spcAft>
                <a:spcPts val="0"/>
              </a:spcAft>
              <a:buClr>
                <a:schemeClr val="lt2"/>
              </a:buClr>
              <a:buSzPts val="2800"/>
              <a:buFont typeface="Trebuchet MS"/>
              <a:buNone/>
              <a:defRPr sz="2800" b="0" i="0" u="none" strike="noStrike" cap="none">
                <a:solidFill>
                  <a:schemeClr val="lt2"/>
                </a:solidFill>
                <a:latin typeface="Trebuchet MS"/>
                <a:ea typeface="Trebuchet MS"/>
                <a:cs typeface="Trebuchet MS"/>
                <a:sym typeface="Trebuchet MS"/>
              </a:defRPr>
            </a:lvl4pPr>
            <a:lvl5pPr marL="2286000" marR="0" lvl="4" indent="-228600" algn="ctr" rtl="0">
              <a:lnSpc>
                <a:spcPct val="100000"/>
              </a:lnSpc>
              <a:spcBef>
                <a:spcPts val="600"/>
              </a:spcBef>
              <a:spcAft>
                <a:spcPts val="0"/>
              </a:spcAft>
              <a:buClr>
                <a:schemeClr val="lt2"/>
              </a:buClr>
              <a:buSzPts val="2800"/>
              <a:buFont typeface="Trebuchet MS"/>
              <a:buNone/>
              <a:defRPr sz="2800" b="0" i="0" u="none" strike="noStrike" cap="none">
                <a:solidFill>
                  <a:schemeClr val="lt2"/>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pPr lvl="0"/>
            <a:r>
              <a:rPr lang="en-US"/>
              <a:t>Click to edit Master text styles</a:t>
            </a:r>
          </a:p>
        </p:txBody>
      </p:sp>
    </p:spTree>
    <p:extLst>
      <p:ext uri="{BB962C8B-B14F-4D97-AF65-F5344CB8AC3E}">
        <p14:creationId xmlns:p14="http://schemas.microsoft.com/office/powerpoint/2010/main" val="23075381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 with Photograph">
    <p:spTree>
      <p:nvGrpSpPr>
        <p:cNvPr id="1" name=""/>
        <p:cNvGrpSpPr/>
        <p:nvPr/>
      </p:nvGrpSpPr>
      <p:grpSpPr>
        <a:xfrm>
          <a:off x="0" y="0"/>
          <a:ext cx="0" cy="0"/>
          <a:chOff x="0" y="0"/>
          <a:chExt cx="0" cy="0"/>
        </a:xfrm>
      </p:grpSpPr>
      <p:sp>
        <p:nvSpPr>
          <p:cNvPr id="4" name="Rectangle 3"/>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633526"/>
            <a:ext cx="5922117" cy="618631"/>
          </a:xfrm>
        </p:spPr>
        <p:txBody>
          <a:bodyPr/>
          <a:lstStyle>
            <a:lvl1pPr algn="l">
              <a:defRPr>
                <a:solidFill>
                  <a:schemeClr val="bg1"/>
                </a:solidFill>
              </a:defRPr>
            </a:lvl1pPr>
          </a:lstStyle>
          <a:p>
            <a:r>
              <a:rPr lang="en-US"/>
              <a:t>Click to edit Master title style</a:t>
            </a:r>
          </a:p>
        </p:txBody>
      </p:sp>
      <p:sp>
        <p:nvSpPr>
          <p:cNvPr id="3" name="Content Placeholder 2"/>
          <p:cNvSpPr>
            <a:spLocks noGrp="1"/>
          </p:cNvSpPr>
          <p:nvPr>
            <p:ph idx="1"/>
          </p:nvPr>
        </p:nvSpPr>
        <p:spPr>
          <a:xfrm>
            <a:off x="512064" y="2103035"/>
            <a:ext cx="5905833" cy="3693758"/>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8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3333"/>
            <a:ext cx="5922117" cy="525463"/>
          </a:xfrm>
        </p:spPr>
        <p:txBody>
          <a:bodyPr/>
          <a:lstStyle>
            <a:lvl1pPr marL="0" indent="0" algn="l">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3303666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Closing Slide" preserve="1">
  <p:cSld name="Closing Slide">
    <p:spTree>
      <p:nvGrpSpPr>
        <p:cNvPr id="1" name="Shape 91"/>
        <p:cNvGrpSpPr/>
        <p:nvPr/>
      </p:nvGrpSpPr>
      <p:grpSpPr>
        <a:xfrm>
          <a:off x="0" y="0"/>
          <a:ext cx="0" cy="0"/>
          <a:chOff x="0" y="0"/>
          <a:chExt cx="0" cy="0"/>
        </a:xfrm>
      </p:grpSpPr>
      <p:pic>
        <p:nvPicPr>
          <p:cNvPr id="92" name="Google Shape;92;p17"/>
          <p:cNvPicPr preferRelativeResize="0"/>
          <p:nvPr/>
        </p:nvPicPr>
        <p:blipFill rotWithShape="1">
          <a:blip r:embed="rId2" cstate="screen">
            <a:alphaModFix/>
            <a:extLst>
              <a:ext uri="{28A0092B-C50C-407E-A947-70E740481C1C}">
                <a14:useLocalDpi xmlns:a14="http://schemas.microsoft.com/office/drawing/2010/main"/>
              </a:ext>
            </a:extLst>
          </a:blip>
          <a:srcRect l="-21757" b="-229"/>
          <a:stretch/>
        </p:blipFill>
        <p:spPr>
          <a:xfrm>
            <a:off x="1" y="0"/>
            <a:ext cx="10972800" cy="5942499"/>
          </a:xfrm>
          <a:prstGeom prst="rect">
            <a:avLst/>
          </a:prstGeom>
          <a:noFill/>
          <a:ln>
            <a:noFill/>
          </a:ln>
        </p:spPr>
      </p:pic>
      <p:sp>
        <p:nvSpPr>
          <p:cNvPr id="93" name="Google Shape;93;p17"/>
          <p:cNvSpPr/>
          <p:nvPr/>
        </p:nvSpPr>
        <p:spPr>
          <a:xfrm rot="10800000" flipH="1">
            <a:off x="1" y="0"/>
            <a:ext cx="10972800" cy="6172200"/>
          </a:xfrm>
          <a:prstGeom prst="rect">
            <a:avLst/>
          </a:prstGeom>
          <a:gradFill>
            <a:gsLst>
              <a:gs pos="0">
                <a:schemeClr val="lt1"/>
              </a:gs>
              <a:gs pos="34000">
                <a:schemeClr val="lt1"/>
              </a:gs>
              <a:gs pos="100000">
                <a:srgbClr val="FFFFFF">
                  <a:alpha val="34509"/>
                </a:srgbClr>
              </a:gs>
            </a:gsLst>
            <a:lin ang="3000122"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94" name="Google Shape;94;p17"/>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583338" y="3902418"/>
            <a:ext cx="3232856" cy="1132742"/>
          </a:xfrm>
          <a:prstGeom prst="rect">
            <a:avLst/>
          </a:prstGeom>
          <a:noFill/>
          <a:ln>
            <a:noFill/>
          </a:ln>
        </p:spPr>
      </p:pic>
      <p:sp>
        <p:nvSpPr>
          <p:cNvPr id="95" name="Google Shape;95;p17"/>
          <p:cNvSpPr txBox="1"/>
          <p:nvPr/>
        </p:nvSpPr>
        <p:spPr>
          <a:xfrm>
            <a:off x="481641" y="5310989"/>
            <a:ext cx="2539500" cy="3693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lt2"/>
              </a:buClr>
              <a:buSzPts val="500"/>
              <a:buFont typeface="Trebuchet MS"/>
              <a:buNone/>
            </a:pPr>
            <a:r>
              <a:rPr lang="en-US" sz="2000" b="0" i="0" u="none" strike="noStrike" cap="none">
                <a:solidFill>
                  <a:schemeClr val="lt2"/>
                </a:solidFill>
                <a:latin typeface="Trebuchet MS"/>
                <a:ea typeface="Trebuchet MS"/>
                <a:cs typeface="Trebuchet MS"/>
                <a:sym typeface="Trebuchet MS"/>
              </a:rPr>
              <a:t>www.nvidia.com/dli</a:t>
            </a:r>
            <a:endParaRPr sz="1300"/>
          </a:p>
        </p:txBody>
      </p:sp>
    </p:spTree>
    <p:extLst>
      <p:ext uri="{BB962C8B-B14F-4D97-AF65-F5344CB8AC3E}">
        <p14:creationId xmlns:p14="http://schemas.microsoft.com/office/powerpoint/2010/main" val="1206447680"/>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Title, Subtitle, and Content with CONFIDENTIAL" preserve="1">
  <p:cSld name="Title, Subtitle, and Content with CONFIDENTIAL">
    <p:spTree>
      <p:nvGrpSpPr>
        <p:cNvPr id="1" name="Shape 96"/>
        <p:cNvGrpSpPr/>
        <p:nvPr/>
      </p:nvGrpSpPr>
      <p:grpSpPr>
        <a:xfrm>
          <a:off x="0" y="0"/>
          <a:ext cx="0" cy="0"/>
          <a:chOff x="0" y="0"/>
          <a:chExt cx="0" cy="0"/>
        </a:xfrm>
      </p:grpSpPr>
      <p:sp>
        <p:nvSpPr>
          <p:cNvPr id="97" name="Google Shape;97;p18"/>
          <p:cNvSpPr txBox="1">
            <a:spLocks noGrp="1"/>
          </p:cNvSpPr>
          <p:nvPr>
            <p:ph type="title"/>
          </p:nvPr>
        </p:nvSpPr>
        <p:spPr>
          <a:xfrm>
            <a:off x="498347" y="661227"/>
            <a:ext cx="9976200" cy="591000"/>
          </a:xfrm>
          <a:prstGeom prst="rect">
            <a:avLst/>
          </a:prstGeom>
          <a:noFill/>
          <a:ln>
            <a:noFill/>
          </a:ln>
        </p:spPr>
        <p:txBody>
          <a:bodyPr spcFirstLastPara="1" wrap="square" lIns="82275" tIns="82275" rIns="82275" bIns="82275" anchor="b" anchorCtr="0"/>
          <a:lstStyle>
            <a:lvl1pPr marR="0" lvl="0" algn="ctr" rtl="0">
              <a:lnSpc>
                <a:spcPct val="90000"/>
              </a:lnSpc>
              <a:spcBef>
                <a:spcPts val="0"/>
              </a:spcBef>
              <a:spcAft>
                <a:spcPts val="0"/>
              </a:spcAft>
              <a:buClr>
                <a:schemeClr val="dk2"/>
              </a:buClr>
              <a:buSzPts val="3600"/>
              <a:buFont typeface="Trebuchet MS"/>
              <a:buNone/>
              <a:defRPr sz="3600" b="1" i="0" u="none" strike="noStrike" cap="none">
                <a:solidFill>
                  <a:schemeClr val="dk2"/>
                </a:solidFill>
                <a:latin typeface="Trebuchet MS"/>
                <a:ea typeface="Trebuchet MS"/>
                <a:cs typeface="Trebuchet MS"/>
                <a:sym typeface="Trebuchet MS"/>
              </a:defRPr>
            </a:lvl1pPr>
            <a:lvl2pPr marR="0" lvl="1"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2pPr>
            <a:lvl3pPr marR="0" lvl="2"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3pPr>
            <a:lvl4pPr marR="0" lvl="3"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4pPr>
            <a:lvl5pPr marR="0" lvl="4"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5pPr>
            <a:lvl6pPr marR="0" lvl="5"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6pPr>
            <a:lvl7pPr marR="0" lvl="6"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7pPr>
            <a:lvl8pPr marR="0" lvl="7"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8pPr>
            <a:lvl9pPr marR="0" lvl="8"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9pPr>
          </a:lstStyle>
          <a:p>
            <a:r>
              <a:rPr lang="en-US"/>
              <a:t>Click to edit Master title style</a:t>
            </a:r>
            <a:endParaRPr/>
          </a:p>
        </p:txBody>
      </p:sp>
      <p:sp>
        <p:nvSpPr>
          <p:cNvPr id="98" name="Google Shape;98;p18"/>
          <p:cNvSpPr txBox="1">
            <a:spLocks noGrp="1"/>
          </p:cNvSpPr>
          <p:nvPr>
            <p:ph type="body" idx="1"/>
          </p:nvPr>
        </p:nvSpPr>
        <p:spPr>
          <a:xfrm>
            <a:off x="516750" y="2103035"/>
            <a:ext cx="9948600" cy="3719100"/>
          </a:xfrm>
          <a:prstGeom prst="rect">
            <a:avLst/>
          </a:prstGeom>
          <a:noFill/>
          <a:ln>
            <a:noFill/>
          </a:ln>
        </p:spPr>
        <p:txBody>
          <a:bodyPr spcFirstLastPara="1" wrap="square" lIns="82275" tIns="82275" rIns="82275" bIns="82275" anchor="t" anchorCtr="0"/>
          <a:lstStyle>
            <a:lvl1pPr marL="457200" marR="0" lvl="0" indent="-228600" algn="l" rtl="0">
              <a:lnSpc>
                <a:spcPct val="90000"/>
              </a:lnSpc>
              <a:spcBef>
                <a:spcPts val="900"/>
              </a:spcBef>
              <a:spcAft>
                <a:spcPts val="0"/>
              </a:spcAft>
              <a:buClr>
                <a:schemeClr val="dk1"/>
              </a:buClr>
              <a:buSzPts val="2000"/>
              <a:buFont typeface="Trebuchet MS"/>
              <a:buNone/>
              <a:defRPr sz="2000" b="0" i="0" u="none" strike="noStrike" cap="none">
                <a:solidFill>
                  <a:schemeClr val="dk2"/>
                </a:solidFill>
                <a:latin typeface="Trebuchet MS"/>
                <a:ea typeface="Trebuchet MS"/>
                <a:cs typeface="Trebuchet MS"/>
                <a:sym typeface="Trebuchet MS"/>
              </a:defRPr>
            </a:lvl1pPr>
            <a:lvl2pPr marL="914400" marR="0" lvl="1" indent="-228600" algn="l" rtl="0">
              <a:lnSpc>
                <a:spcPct val="90000"/>
              </a:lnSpc>
              <a:spcBef>
                <a:spcPts val="900"/>
              </a:spcBef>
              <a:spcAft>
                <a:spcPts val="0"/>
              </a:spcAft>
              <a:buClr>
                <a:schemeClr val="dk1"/>
              </a:buClr>
              <a:buSzPts val="1800"/>
              <a:buFont typeface="Trebuchet MS"/>
              <a:buNone/>
              <a:defRPr sz="1800" b="0" i="0" u="none" strike="noStrike" cap="none">
                <a:solidFill>
                  <a:schemeClr val="dk2"/>
                </a:solidFill>
                <a:latin typeface="Trebuchet MS"/>
                <a:ea typeface="Trebuchet MS"/>
                <a:cs typeface="Trebuchet MS"/>
                <a:sym typeface="Trebuchet MS"/>
              </a:defRPr>
            </a:lvl2pPr>
            <a:lvl3pPr marL="1371600" marR="0" lvl="2" indent="-228600" algn="l" rtl="0">
              <a:lnSpc>
                <a:spcPct val="90000"/>
              </a:lnSpc>
              <a:spcBef>
                <a:spcPts val="900"/>
              </a:spcBef>
              <a:spcAft>
                <a:spcPts val="0"/>
              </a:spcAft>
              <a:buClr>
                <a:schemeClr val="dk1"/>
              </a:buClr>
              <a:buSzPts val="1600"/>
              <a:buFont typeface="Trebuchet MS"/>
              <a:buNone/>
              <a:defRPr sz="1600" b="0" i="0" u="none" strike="noStrike" cap="none">
                <a:solidFill>
                  <a:schemeClr val="dk2"/>
                </a:solidFill>
                <a:latin typeface="Trebuchet MS"/>
                <a:ea typeface="Trebuchet MS"/>
                <a:cs typeface="Trebuchet MS"/>
                <a:sym typeface="Trebuchet MS"/>
              </a:defRPr>
            </a:lvl3pPr>
            <a:lvl4pPr marL="1828800" marR="0" lvl="3" indent="-342900" algn="l" rtl="0">
              <a:lnSpc>
                <a:spcPct val="100000"/>
              </a:lnSpc>
              <a:spcBef>
                <a:spcPts val="900"/>
              </a:spcBef>
              <a:spcAft>
                <a:spcPts val="0"/>
              </a:spcAft>
              <a:buClr>
                <a:schemeClr val="dk1"/>
              </a:buClr>
              <a:buSzPts val="1800"/>
              <a:buFont typeface="Noto Sans Symbols"/>
              <a:buChar char="▪"/>
              <a:defRPr sz="1800" b="0" i="0" u="none" strike="noStrike" cap="none">
                <a:solidFill>
                  <a:schemeClr val="lt1"/>
                </a:solidFill>
                <a:latin typeface="Trebuchet MS"/>
                <a:ea typeface="Trebuchet MS"/>
                <a:cs typeface="Trebuchet MS"/>
                <a:sym typeface="Trebuchet MS"/>
              </a:defRPr>
            </a:lvl4pPr>
            <a:lvl5pPr marL="2286000" marR="0" lvl="4" indent="-355600" algn="l" rtl="0">
              <a:lnSpc>
                <a:spcPct val="100000"/>
              </a:lnSpc>
              <a:spcBef>
                <a:spcPts val="400"/>
              </a:spcBef>
              <a:spcAft>
                <a:spcPts val="0"/>
              </a:spcAft>
              <a:buClr>
                <a:schemeClr val="dk1"/>
              </a:buClr>
              <a:buSzPts val="2000"/>
              <a:buFont typeface="Noto Sans Symbols"/>
              <a:buChar char="▪"/>
              <a:defRPr sz="2000" b="0" i="0" u="none" strike="noStrike" cap="none">
                <a:solidFill>
                  <a:schemeClr val="lt1"/>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pPr lvl="0"/>
            <a:r>
              <a:rPr lang="en-US"/>
              <a:t>Click to edit Master text styles</a:t>
            </a:r>
          </a:p>
        </p:txBody>
      </p:sp>
      <p:sp>
        <p:nvSpPr>
          <p:cNvPr id="99" name="Google Shape;99;p18"/>
          <p:cNvSpPr txBox="1">
            <a:spLocks noGrp="1"/>
          </p:cNvSpPr>
          <p:nvPr>
            <p:ph type="body" idx="2"/>
          </p:nvPr>
        </p:nvSpPr>
        <p:spPr>
          <a:xfrm>
            <a:off x="498347" y="1183333"/>
            <a:ext cx="9976200" cy="525300"/>
          </a:xfrm>
          <a:prstGeom prst="rect">
            <a:avLst/>
          </a:prstGeom>
          <a:noFill/>
          <a:ln>
            <a:noFill/>
          </a:ln>
        </p:spPr>
        <p:txBody>
          <a:bodyPr spcFirstLastPara="1" wrap="square" lIns="82275" tIns="82275" rIns="82275" bIns="82275" anchor="t" anchorCtr="0"/>
          <a:lstStyle>
            <a:lvl1pPr marL="457200" marR="0" lvl="0" indent="-228600" algn="ctr" rtl="0">
              <a:lnSpc>
                <a:spcPct val="90000"/>
              </a:lnSpc>
              <a:spcBef>
                <a:spcPts val="900"/>
              </a:spcBef>
              <a:spcAft>
                <a:spcPts val="0"/>
              </a:spcAft>
              <a:buClr>
                <a:schemeClr val="dk1"/>
              </a:buClr>
              <a:buSzPts val="2400"/>
              <a:buFont typeface="Trebuchet MS"/>
              <a:buNone/>
              <a:defRPr sz="2400" b="0" i="0" u="none" strike="noStrike" cap="none">
                <a:solidFill>
                  <a:schemeClr val="lt2"/>
                </a:solidFill>
                <a:latin typeface="Trebuchet MS"/>
                <a:ea typeface="Trebuchet MS"/>
                <a:cs typeface="Trebuchet MS"/>
                <a:sym typeface="Trebuchet MS"/>
              </a:defRPr>
            </a:lvl1pPr>
            <a:lvl2pPr marL="914400" marR="0" lvl="1" indent="-228600" algn="ctr" rtl="0">
              <a:lnSpc>
                <a:spcPct val="90000"/>
              </a:lnSpc>
              <a:spcBef>
                <a:spcPts val="900"/>
              </a:spcBef>
              <a:spcAft>
                <a:spcPts val="0"/>
              </a:spcAft>
              <a:buClr>
                <a:schemeClr val="dk1"/>
              </a:buClr>
              <a:buSzPts val="2800"/>
              <a:buFont typeface="Trebuchet MS"/>
              <a:buNone/>
              <a:defRPr sz="2800" b="0" i="0" u="none" strike="noStrike" cap="none">
                <a:solidFill>
                  <a:schemeClr val="lt2"/>
                </a:solidFill>
                <a:latin typeface="Trebuchet MS"/>
                <a:ea typeface="Trebuchet MS"/>
                <a:cs typeface="Trebuchet MS"/>
                <a:sym typeface="Trebuchet MS"/>
              </a:defRPr>
            </a:lvl2pPr>
            <a:lvl3pPr marL="1371600" marR="0" lvl="2" indent="-228600" algn="ctr" rtl="0">
              <a:lnSpc>
                <a:spcPct val="90000"/>
              </a:lnSpc>
              <a:spcBef>
                <a:spcPts val="900"/>
              </a:spcBef>
              <a:spcAft>
                <a:spcPts val="0"/>
              </a:spcAft>
              <a:buClr>
                <a:schemeClr val="dk1"/>
              </a:buClr>
              <a:buSzPts val="2800"/>
              <a:buFont typeface="Trebuchet MS"/>
              <a:buNone/>
              <a:defRPr sz="2800" b="0" i="0" u="none" strike="noStrike" cap="none">
                <a:solidFill>
                  <a:schemeClr val="lt2"/>
                </a:solidFill>
                <a:latin typeface="Trebuchet MS"/>
                <a:ea typeface="Trebuchet MS"/>
                <a:cs typeface="Trebuchet MS"/>
                <a:sym typeface="Trebuchet MS"/>
              </a:defRPr>
            </a:lvl3pPr>
            <a:lvl4pPr marL="1828800" marR="0" lvl="3" indent="-228600" algn="ctr" rtl="0">
              <a:lnSpc>
                <a:spcPct val="100000"/>
              </a:lnSpc>
              <a:spcBef>
                <a:spcPts val="900"/>
              </a:spcBef>
              <a:spcAft>
                <a:spcPts val="0"/>
              </a:spcAft>
              <a:buClr>
                <a:schemeClr val="lt2"/>
              </a:buClr>
              <a:buSzPts val="2800"/>
              <a:buFont typeface="Trebuchet MS"/>
              <a:buNone/>
              <a:defRPr sz="2800" b="0" i="0" u="none" strike="noStrike" cap="none">
                <a:solidFill>
                  <a:schemeClr val="lt2"/>
                </a:solidFill>
                <a:latin typeface="Trebuchet MS"/>
                <a:ea typeface="Trebuchet MS"/>
                <a:cs typeface="Trebuchet MS"/>
                <a:sym typeface="Trebuchet MS"/>
              </a:defRPr>
            </a:lvl4pPr>
            <a:lvl5pPr marL="2286000" marR="0" lvl="4" indent="-228600" algn="ctr" rtl="0">
              <a:lnSpc>
                <a:spcPct val="100000"/>
              </a:lnSpc>
              <a:spcBef>
                <a:spcPts val="600"/>
              </a:spcBef>
              <a:spcAft>
                <a:spcPts val="0"/>
              </a:spcAft>
              <a:buClr>
                <a:schemeClr val="lt2"/>
              </a:buClr>
              <a:buSzPts val="2800"/>
              <a:buFont typeface="Trebuchet MS"/>
              <a:buNone/>
              <a:defRPr sz="2800" b="0" i="0" u="none" strike="noStrike" cap="none">
                <a:solidFill>
                  <a:schemeClr val="lt2"/>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pPr lvl="0"/>
            <a:r>
              <a:rPr lang="en-US"/>
              <a:t>Click to edit Master text styles</a:t>
            </a:r>
          </a:p>
        </p:txBody>
      </p:sp>
      <p:sp>
        <p:nvSpPr>
          <p:cNvPr id="100" name="Google Shape;100;p18"/>
          <p:cNvSpPr/>
          <p:nvPr/>
        </p:nvSpPr>
        <p:spPr>
          <a:xfrm>
            <a:off x="7049728" y="5781718"/>
            <a:ext cx="2763000" cy="248100"/>
          </a:xfrm>
          <a:prstGeom prst="rect">
            <a:avLst/>
          </a:prstGeom>
          <a:noFill/>
          <a:ln>
            <a:noFill/>
          </a:ln>
        </p:spPr>
        <p:txBody>
          <a:bodyPr spcFirstLastPara="1" wrap="square" lIns="91425" tIns="45700" rIns="91425" bIns="45700" anchor="b" anchorCtr="0">
            <a:noAutofit/>
          </a:bodyPr>
          <a:lstStyle/>
          <a:p>
            <a:pPr marL="0" marR="0" lvl="0" indent="0" algn="r" rtl="0">
              <a:lnSpc>
                <a:spcPct val="90000"/>
              </a:lnSpc>
              <a:spcBef>
                <a:spcPts val="0"/>
              </a:spcBef>
              <a:spcAft>
                <a:spcPts val="0"/>
              </a:spcAft>
              <a:buClr>
                <a:schemeClr val="dk2"/>
              </a:buClr>
              <a:buSzPts val="200"/>
              <a:buFont typeface="Trebuchet MS"/>
              <a:buNone/>
            </a:pPr>
            <a:r>
              <a:rPr lang="en-US" sz="800" b="1" i="0" u="none" strike="noStrike" cap="none">
                <a:solidFill>
                  <a:schemeClr val="dk2"/>
                </a:solidFill>
                <a:latin typeface="Trebuchet MS"/>
                <a:ea typeface="Trebuchet MS"/>
                <a:cs typeface="Trebuchet MS"/>
                <a:sym typeface="Trebuchet MS"/>
              </a:rPr>
              <a:t>NVIDIA CONFIDENTIAL. DO NOT DISTRIBUTE.</a:t>
            </a:r>
            <a:endParaRPr sz="1300"/>
          </a:p>
        </p:txBody>
      </p:sp>
    </p:spTree>
    <p:extLst>
      <p:ext uri="{BB962C8B-B14F-4D97-AF65-F5344CB8AC3E}">
        <p14:creationId xmlns:p14="http://schemas.microsoft.com/office/powerpoint/2010/main" val="4031582626"/>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Content with Photograph" preserve="1">
  <p:cSld name="Content with Photograph">
    <p:spTree>
      <p:nvGrpSpPr>
        <p:cNvPr id="1" name="Shape 101"/>
        <p:cNvGrpSpPr/>
        <p:nvPr/>
      </p:nvGrpSpPr>
      <p:grpSpPr>
        <a:xfrm>
          <a:off x="0" y="0"/>
          <a:ext cx="0" cy="0"/>
          <a:chOff x="0" y="0"/>
          <a:chExt cx="0" cy="0"/>
        </a:xfrm>
      </p:grpSpPr>
      <p:sp>
        <p:nvSpPr>
          <p:cNvPr id="102" name="Google Shape;102;p19"/>
          <p:cNvSpPr/>
          <p:nvPr/>
        </p:nvSpPr>
        <p:spPr>
          <a:xfrm>
            <a:off x="1" y="1"/>
            <a:ext cx="10972800" cy="61722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03" name="Google Shape;103;p19"/>
          <p:cNvSpPr txBox="1">
            <a:spLocks noGrp="1"/>
          </p:cNvSpPr>
          <p:nvPr>
            <p:ph type="title"/>
          </p:nvPr>
        </p:nvSpPr>
        <p:spPr>
          <a:xfrm>
            <a:off x="498347" y="633527"/>
            <a:ext cx="5922300" cy="618600"/>
          </a:xfrm>
          <a:prstGeom prst="rect">
            <a:avLst/>
          </a:prstGeom>
          <a:noFill/>
          <a:ln>
            <a:noFill/>
          </a:ln>
        </p:spPr>
        <p:txBody>
          <a:bodyPr spcFirstLastPara="1" wrap="square" lIns="82275" tIns="82275" rIns="82275" bIns="82275" anchor="b" anchorCtr="0"/>
          <a:lstStyle>
            <a:lvl1pPr marR="0" lvl="0" algn="l" rtl="0">
              <a:lnSpc>
                <a:spcPct val="90000"/>
              </a:lnSpc>
              <a:spcBef>
                <a:spcPts val="0"/>
              </a:spcBef>
              <a:spcAft>
                <a:spcPts val="0"/>
              </a:spcAft>
              <a:buClr>
                <a:schemeClr val="dk2"/>
              </a:buClr>
              <a:buSzPts val="3600"/>
              <a:buFont typeface="Trebuchet MS"/>
              <a:buNone/>
              <a:defRPr sz="3600" b="1" i="0" u="none" strike="noStrike" cap="none">
                <a:solidFill>
                  <a:schemeClr val="dk2"/>
                </a:solidFill>
                <a:latin typeface="Trebuchet MS"/>
                <a:ea typeface="Trebuchet MS"/>
                <a:cs typeface="Trebuchet MS"/>
                <a:sym typeface="Trebuchet MS"/>
              </a:defRPr>
            </a:lvl1pPr>
            <a:lvl2pPr marR="0" lvl="1"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2pPr>
            <a:lvl3pPr marR="0" lvl="2"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3pPr>
            <a:lvl4pPr marR="0" lvl="3"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4pPr>
            <a:lvl5pPr marR="0" lvl="4"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5pPr>
            <a:lvl6pPr marR="0" lvl="5"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6pPr>
            <a:lvl7pPr marR="0" lvl="6"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7pPr>
            <a:lvl8pPr marR="0" lvl="7"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8pPr>
            <a:lvl9pPr marR="0" lvl="8"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9pPr>
          </a:lstStyle>
          <a:p>
            <a:r>
              <a:rPr lang="en-US"/>
              <a:t>Click to edit Master title style</a:t>
            </a:r>
            <a:endParaRPr/>
          </a:p>
        </p:txBody>
      </p:sp>
      <p:sp>
        <p:nvSpPr>
          <p:cNvPr id="104" name="Google Shape;104;p19"/>
          <p:cNvSpPr txBox="1">
            <a:spLocks noGrp="1"/>
          </p:cNvSpPr>
          <p:nvPr>
            <p:ph type="body" idx="1"/>
          </p:nvPr>
        </p:nvSpPr>
        <p:spPr>
          <a:xfrm>
            <a:off x="512064" y="2103034"/>
            <a:ext cx="5905800" cy="3693900"/>
          </a:xfrm>
          <a:prstGeom prst="rect">
            <a:avLst/>
          </a:prstGeom>
          <a:noFill/>
          <a:ln>
            <a:noFill/>
          </a:ln>
        </p:spPr>
        <p:txBody>
          <a:bodyPr spcFirstLastPara="1" wrap="square" lIns="82275" tIns="82275" rIns="82275" bIns="82275" anchor="t" anchorCtr="0"/>
          <a:lstStyle>
            <a:lvl1pPr marL="457200" marR="0" lvl="0" indent="-228600" algn="l" rtl="0">
              <a:lnSpc>
                <a:spcPct val="90000"/>
              </a:lnSpc>
              <a:spcBef>
                <a:spcPts val="900"/>
              </a:spcBef>
              <a:spcAft>
                <a:spcPts val="0"/>
              </a:spcAft>
              <a:buClr>
                <a:schemeClr val="dk1"/>
              </a:buClr>
              <a:buSzPts val="2000"/>
              <a:buFont typeface="Trebuchet MS"/>
              <a:buNone/>
              <a:defRPr sz="2000" b="0" i="0" u="none" strike="noStrike" cap="none">
                <a:solidFill>
                  <a:schemeClr val="dk2"/>
                </a:solidFill>
                <a:latin typeface="Trebuchet MS"/>
                <a:ea typeface="Trebuchet MS"/>
                <a:cs typeface="Trebuchet MS"/>
                <a:sym typeface="Trebuchet MS"/>
              </a:defRPr>
            </a:lvl1pPr>
            <a:lvl2pPr marL="914400" marR="0" lvl="1" indent="-228600" algn="l" rtl="0">
              <a:lnSpc>
                <a:spcPct val="90000"/>
              </a:lnSpc>
              <a:spcBef>
                <a:spcPts val="900"/>
              </a:spcBef>
              <a:spcAft>
                <a:spcPts val="0"/>
              </a:spcAft>
              <a:buClr>
                <a:schemeClr val="dk1"/>
              </a:buClr>
              <a:buSzPts val="1800"/>
              <a:buFont typeface="Trebuchet MS"/>
              <a:buNone/>
              <a:defRPr sz="1800" b="0" i="0" u="none" strike="noStrike" cap="none">
                <a:solidFill>
                  <a:schemeClr val="dk2"/>
                </a:solidFill>
                <a:latin typeface="Trebuchet MS"/>
                <a:ea typeface="Trebuchet MS"/>
                <a:cs typeface="Trebuchet MS"/>
                <a:sym typeface="Trebuchet MS"/>
              </a:defRPr>
            </a:lvl2pPr>
            <a:lvl3pPr marL="1371600" marR="0" lvl="2" indent="-228600" algn="l" rtl="0">
              <a:lnSpc>
                <a:spcPct val="90000"/>
              </a:lnSpc>
              <a:spcBef>
                <a:spcPts val="900"/>
              </a:spcBef>
              <a:spcAft>
                <a:spcPts val="0"/>
              </a:spcAft>
              <a:buClr>
                <a:schemeClr val="dk1"/>
              </a:buClr>
              <a:buSzPts val="1800"/>
              <a:buFont typeface="Trebuchet MS"/>
              <a:buNone/>
              <a:defRPr sz="1800" b="0" i="0" u="none" strike="noStrike" cap="none">
                <a:solidFill>
                  <a:schemeClr val="dk2"/>
                </a:solidFill>
                <a:latin typeface="Trebuchet MS"/>
                <a:ea typeface="Trebuchet MS"/>
                <a:cs typeface="Trebuchet MS"/>
                <a:sym typeface="Trebuchet MS"/>
              </a:defRPr>
            </a:lvl3pPr>
            <a:lvl4pPr marL="1828800" marR="0" lvl="3" indent="-342900" algn="l" rtl="0">
              <a:lnSpc>
                <a:spcPct val="100000"/>
              </a:lnSpc>
              <a:spcBef>
                <a:spcPts val="900"/>
              </a:spcBef>
              <a:spcAft>
                <a:spcPts val="0"/>
              </a:spcAft>
              <a:buClr>
                <a:schemeClr val="dk1"/>
              </a:buClr>
              <a:buSzPts val="1800"/>
              <a:buFont typeface="Noto Sans Symbols"/>
              <a:buChar char="▪"/>
              <a:defRPr sz="1800" b="0" i="0" u="none" strike="noStrike" cap="none">
                <a:solidFill>
                  <a:schemeClr val="lt1"/>
                </a:solidFill>
                <a:latin typeface="Trebuchet MS"/>
                <a:ea typeface="Trebuchet MS"/>
                <a:cs typeface="Trebuchet MS"/>
                <a:sym typeface="Trebuchet MS"/>
              </a:defRPr>
            </a:lvl4pPr>
            <a:lvl5pPr marL="2286000" marR="0" lvl="4" indent="-355600" algn="l" rtl="0">
              <a:lnSpc>
                <a:spcPct val="100000"/>
              </a:lnSpc>
              <a:spcBef>
                <a:spcPts val="400"/>
              </a:spcBef>
              <a:spcAft>
                <a:spcPts val="0"/>
              </a:spcAft>
              <a:buClr>
                <a:schemeClr val="dk1"/>
              </a:buClr>
              <a:buSzPts val="2000"/>
              <a:buFont typeface="Noto Sans Symbols"/>
              <a:buChar char="▪"/>
              <a:defRPr sz="2000" b="0" i="0" u="none" strike="noStrike" cap="none">
                <a:solidFill>
                  <a:schemeClr val="lt1"/>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pPr lvl="0"/>
            <a:r>
              <a:rPr lang="en-US"/>
              <a:t>Click to edit Master text styles</a:t>
            </a:r>
          </a:p>
        </p:txBody>
      </p:sp>
      <p:sp>
        <p:nvSpPr>
          <p:cNvPr id="105" name="Google Shape;105;p19"/>
          <p:cNvSpPr txBox="1">
            <a:spLocks noGrp="1"/>
          </p:cNvSpPr>
          <p:nvPr>
            <p:ph type="body" idx="2"/>
          </p:nvPr>
        </p:nvSpPr>
        <p:spPr>
          <a:xfrm>
            <a:off x="498347" y="1183333"/>
            <a:ext cx="5922300" cy="525300"/>
          </a:xfrm>
          <a:prstGeom prst="rect">
            <a:avLst/>
          </a:prstGeom>
          <a:noFill/>
          <a:ln>
            <a:noFill/>
          </a:ln>
        </p:spPr>
        <p:txBody>
          <a:bodyPr spcFirstLastPara="1" wrap="square" lIns="82275" tIns="82275" rIns="82275" bIns="82275" anchor="t" anchorCtr="0"/>
          <a:lstStyle>
            <a:lvl1pPr marL="457200" marR="0" lvl="0" indent="-228600" algn="l" rtl="0">
              <a:lnSpc>
                <a:spcPct val="90000"/>
              </a:lnSpc>
              <a:spcBef>
                <a:spcPts val="900"/>
              </a:spcBef>
              <a:spcAft>
                <a:spcPts val="0"/>
              </a:spcAft>
              <a:buClr>
                <a:schemeClr val="dk1"/>
              </a:buClr>
              <a:buSzPts val="2400"/>
              <a:buFont typeface="Trebuchet MS"/>
              <a:buNone/>
              <a:defRPr sz="2400" b="0" i="0" u="none" strike="noStrike" cap="none">
                <a:solidFill>
                  <a:schemeClr val="lt2"/>
                </a:solidFill>
                <a:latin typeface="Trebuchet MS"/>
                <a:ea typeface="Trebuchet MS"/>
                <a:cs typeface="Trebuchet MS"/>
                <a:sym typeface="Trebuchet MS"/>
              </a:defRPr>
            </a:lvl1pPr>
            <a:lvl2pPr marL="914400" marR="0" lvl="1" indent="-228600" algn="ctr" rtl="0">
              <a:lnSpc>
                <a:spcPct val="90000"/>
              </a:lnSpc>
              <a:spcBef>
                <a:spcPts val="900"/>
              </a:spcBef>
              <a:spcAft>
                <a:spcPts val="0"/>
              </a:spcAft>
              <a:buClr>
                <a:schemeClr val="dk1"/>
              </a:buClr>
              <a:buSzPts val="2800"/>
              <a:buFont typeface="Trebuchet MS"/>
              <a:buNone/>
              <a:defRPr sz="2800" b="0" i="0" u="none" strike="noStrike" cap="none">
                <a:solidFill>
                  <a:schemeClr val="lt2"/>
                </a:solidFill>
                <a:latin typeface="Trebuchet MS"/>
                <a:ea typeface="Trebuchet MS"/>
                <a:cs typeface="Trebuchet MS"/>
                <a:sym typeface="Trebuchet MS"/>
              </a:defRPr>
            </a:lvl2pPr>
            <a:lvl3pPr marL="1371600" marR="0" lvl="2" indent="-228600" algn="ctr" rtl="0">
              <a:lnSpc>
                <a:spcPct val="90000"/>
              </a:lnSpc>
              <a:spcBef>
                <a:spcPts val="900"/>
              </a:spcBef>
              <a:spcAft>
                <a:spcPts val="0"/>
              </a:spcAft>
              <a:buClr>
                <a:schemeClr val="dk1"/>
              </a:buClr>
              <a:buSzPts val="2800"/>
              <a:buFont typeface="Trebuchet MS"/>
              <a:buNone/>
              <a:defRPr sz="2800" b="0" i="0" u="none" strike="noStrike" cap="none">
                <a:solidFill>
                  <a:schemeClr val="lt2"/>
                </a:solidFill>
                <a:latin typeface="Trebuchet MS"/>
                <a:ea typeface="Trebuchet MS"/>
                <a:cs typeface="Trebuchet MS"/>
                <a:sym typeface="Trebuchet MS"/>
              </a:defRPr>
            </a:lvl3pPr>
            <a:lvl4pPr marL="1828800" marR="0" lvl="3" indent="-228600" algn="ctr" rtl="0">
              <a:lnSpc>
                <a:spcPct val="100000"/>
              </a:lnSpc>
              <a:spcBef>
                <a:spcPts val="900"/>
              </a:spcBef>
              <a:spcAft>
                <a:spcPts val="0"/>
              </a:spcAft>
              <a:buClr>
                <a:schemeClr val="lt2"/>
              </a:buClr>
              <a:buSzPts val="2800"/>
              <a:buFont typeface="Trebuchet MS"/>
              <a:buNone/>
              <a:defRPr sz="2800" b="0" i="0" u="none" strike="noStrike" cap="none">
                <a:solidFill>
                  <a:schemeClr val="lt2"/>
                </a:solidFill>
                <a:latin typeface="Trebuchet MS"/>
                <a:ea typeface="Trebuchet MS"/>
                <a:cs typeface="Trebuchet MS"/>
                <a:sym typeface="Trebuchet MS"/>
              </a:defRPr>
            </a:lvl4pPr>
            <a:lvl5pPr marL="2286000" marR="0" lvl="4" indent="-228600" algn="ctr" rtl="0">
              <a:lnSpc>
                <a:spcPct val="100000"/>
              </a:lnSpc>
              <a:spcBef>
                <a:spcPts val="600"/>
              </a:spcBef>
              <a:spcAft>
                <a:spcPts val="0"/>
              </a:spcAft>
              <a:buClr>
                <a:schemeClr val="lt2"/>
              </a:buClr>
              <a:buSzPts val="2800"/>
              <a:buFont typeface="Trebuchet MS"/>
              <a:buNone/>
              <a:defRPr sz="2800" b="0" i="0" u="none" strike="noStrike" cap="none">
                <a:solidFill>
                  <a:schemeClr val="lt2"/>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pPr lvl="0"/>
            <a:r>
              <a:rPr lang="en-US"/>
              <a:t>Click to edit Master text styles</a:t>
            </a:r>
          </a:p>
        </p:txBody>
      </p:sp>
      <p:pic>
        <p:nvPicPr>
          <p:cNvPr id="106" name="Google Shape;106;p19"/>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10130818" y="5785420"/>
            <a:ext cx="580800" cy="206401"/>
          </a:xfrm>
          <a:prstGeom prst="rect">
            <a:avLst/>
          </a:prstGeom>
          <a:noFill/>
          <a:ln>
            <a:noFill/>
          </a:ln>
        </p:spPr>
      </p:pic>
      <p:sp>
        <p:nvSpPr>
          <p:cNvPr id="107" name="Google Shape;107;p19"/>
          <p:cNvSpPr txBox="1"/>
          <p:nvPr/>
        </p:nvSpPr>
        <p:spPr>
          <a:xfrm>
            <a:off x="9762253" y="5831285"/>
            <a:ext cx="321000" cy="1614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chemeClr val="accent4"/>
              </a:buClr>
              <a:buSzPts val="200"/>
              <a:buFont typeface="Trebuchet MS"/>
              <a:buNone/>
            </a:pPr>
            <a:fld id="{00000000-1234-1234-1234-123412341234}" type="slidenum">
              <a:rPr lang="en-US" sz="800" b="0" i="0" u="none" strike="noStrike" cap="none">
                <a:solidFill>
                  <a:schemeClr val="accent4"/>
                </a:solidFill>
                <a:latin typeface="Trebuchet MS"/>
                <a:ea typeface="Trebuchet MS"/>
                <a:cs typeface="Trebuchet MS"/>
                <a:sym typeface="Trebuchet MS"/>
              </a:rPr>
              <a:t>‹#›</a:t>
            </a:fld>
            <a:r>
              <a:rPr lang="en-US" sz="1100" b="0" i="0" u="none" strike="noStrike" cap="none">
                <a:solidFill>
                  <a:srgbClr val="12FEB6"/>
                </a:solidFill>
                <a:latin typeface="Questrial"/>
                <a:ea typeface="Questrial"/>
                <a:cs typeface="Questrial"/>
                <a:sym typeface="Questrial"/>
              </a:rPr>
              <a:t> </a:t>
            </a:r>
            <a:endParaRPr sz="1300"/>
          </a:p>
        </p:txBody>
      </p:sp>
    </p:spTree>
    <p:extLst>
      <p:ext uri="{BB962C8B-B14F-4D97-AF65-F5344CB8AC3E}">
        <p14:creationId xmlns:p14="http://schemas.microsoft.com/office/powerpoint/2010/main" val="2937806609"/>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Title Only" preserve="1">
  <p:cSld name="Title Only">
    <p:spTree>
      <p:nvGrpSpPr>
        <p:cNvPr id="1" name="Shape 108"/>
        <p:cNvGrpSpPr/>
        <p:nvPr/>
      </p:nvGrpSpPr>
      <p:grpSpPr>
        <a:xfrm>
          <a:off x="0" y="0"/>
          <a:ext cx="0" cy="0"/>
          <a:chOff x="0" y="0"/>
          <a:chExt cx="0" cy="0"/>
        </a:xfrm>
      </p:grpSpPr>
      <p:sp>
        <p:nvSpPr>
          <p:cNvPr id="109" name="Google Shape;109;p20"/>
          <p:cNvSpPr/>
          <p:nvPr/>
        </p:nvSpPr>
        <p:spPr>
          <a:xfrm>
            <a:off x="1" y="1"/>
            <a:ext cx="10972800" cy="61722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10" name="Google Shape;110;p20"/>
          <p:cNvSpPr txBox="1">
            <a:spLocks noGrp="1"/>
          </p:cNvSpPr>
          <p:nvPr>
            <p:ph type="title"/>
          </p:nvPr>
        </p:nvSpPr>
        <p:spPr>
          <a:xfrm>
            <a:off x="498347" y="661227"/>
            <a:ext cx="9976200" cy="591000"/>
          </a:xfrm>
          <a:prstGeom prst="rect">
            <a:avLst/>
          </a:prstGeom>
          <a:noFill/>
          <a:ln>
            <a:noFill/>
          </a:ln>
        </p:spPr>
        <p:txBody>
          <a:bodyPr spcFirstLastPara="1" wrap="square" lIns="82275" tIns="82275" rIns="82275" bIns="82275" anchor="b" anchorCtr="0"/>
          <a:lstStyle>
            <a:lvl1pPr marR="0" lvl="0" algn="ctr" rtl="0">
              <a:lnSpc>
                <a:spcPct val="90000"/>
              </a:lnSpc>
              <a:spcBef>
                <a:spcPts val="0"/>
              </a:spcBef>
              <a:spcAft>
                <a:spcPts val="0"/>
              </a:spcAft>
              <a:buClr>
                <a:schemeClr val="dk2"/>
              </a:buClr>
              <a:buSzPts val="3600"/>
              <a:buFont typeface="Trebuchet MS"/>
              <a:buNone/>
              <a:defRPr sz="3600" b="1" i="0" u="none" strike="noStrike" cap="none">
                <a:solidFill>
                  <a:schemeClr val="dk2"/>
                </a:solidFill>
                <a:latin typeface="Trebuchet MS"/>
                <a:ea typeface="Trebuchet MS"/>
                <a:cs typeface="Trebuchet MS"/>
                <a:sym typeface="Trebuchet MS"/>
              </a:defRPr>
            </a:lvl1pPr>
            <a:lvl2pPr marR="0" lvl="1"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2pPr>
            <a:lvl3pPr marR="0" lvl="2"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3pPr>
            <a:lvl4pPr marR="0" lvl="3"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4pPr>
            <a:lvl5pPr marR="0" lvl="4"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5pPr>
            <a:lvl6pPr marR="0" lvl="5"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6pPr>
            <a:lvl7pPr marR="0" lvl="6"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7pPr>
            <a:lvl8pPr marR="0" lvl="7"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8pPr>
            <a:lvl9pPr marR="0" lvl="8"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9pPr>
          </a:lstStyle>
          <a:p>
            <a:r>
              <a:rPr lang="en-US"/>
              <a:t>Click to edit Master title style</a:t>
            </a:r>
            <a:endParaRPr/>
          </a:p>
        </p:txBody>
      </p:sp>
      <p:pic>
        <p:nvPicPr>
          <p:cNvPr id="111" name="Google Shape;111;p20"/>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10130818" y="5785420"/>
            <a:ext cx="580800" cy="206401"/>
          </a:xfrm>
          <a:prstGeom prst="rect">
            <a:avLst/>
          </a:prstGeom>
          <a:noFill/>
          <a:ln>
            <a:noFill/>
          </a:ln>
        </p:spPr>
      </p:pic>
      <p:sp>
        <p:nvSpPr>
          <p:cNvPr id="112" name="Google Shape;112;p20"/>
          <p:cNvSpPr txBox="1"/>
          <p:nvPr/>
        </p:nvSpPr>
        <p:spPr>
          <a:xfrm>
            <a:off x="9762253" y="5831285"/>
            <a:ext cx="321000" cy="1614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chemeClr val="accent4"/>
              </a:buClr>
              <a:buSzPts val="200"/>
              <a:buFont typeface="Trebuchet MS"/>
              <a:buNone/>
            </a:pPr>
            <a:fld id="{00000000-1234-1234-1234-123412341234}" type="slidenum">
              <a:rPr lang="en-US" sz="800" b="0" i="0" u="none" strike="noStrike" cap="none">
                <a:solidFill>
                  <a:schemeClr val="accent4"/>
                </a:solidFill>
                <a:latin typeface="Trebuchet MS"/>
                <a:ea typeface="Trebuchet MS"/>
                <a:cs typeface="Trebuchet MS"/>
                <a:sym typeface="Trebuchet MS"/>
              </a:rPr>
              <a:t>‹#›</a:t>
            </a:fld>
            <a:r>
              <a:rPr lang="en-US" sz="1100" b="0" i="0" u="none" strike="noStrike" cap="none">
                <a:solidFill>
                  <a:srgbClr val="12FEB6"/>
                </a:solidFill>
                <a:latin typeface="Questrial"/>
                <a:ea typeface="Questrial"/>
                <a:cs typeface="Questrial"/>
                <a:sym typeface="Questrial"/>
              </a:rPr>
              <a:t> </a:t>
            </a:r>
            <a:endParaRPr sz="1300"/>
          </a:p>
        </p:txBody>
      </p:sp>
    </p:spTree>
    <p:extLst>
      <p:ext uri="{BB962C8B-B14F-4D97-AF65-F5344CB8AC3E}">
        <p14:creationId xmlns:p14="http://schemas.microsoft.com/office/powerpoint/2010/main" val="228433234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Video" type="titleOnly" preserve="1">
  <p:cSld name="Video">
    <p:spTree>
      <p:nvGrpSpPr>
        <p:cNvPr id="1" name="Shape 113"/>
        <p:cNvGrpSpPr/>
        <p:nvPr/>
      </p:nvGrpSpPr>
      <p:grpSpPr>
        <a:xfrm>
          <a:off x="0" y="0"/>
          <a:ext cx="0" cy="0"/>
          <a:chOff x="0" y="0"/>
          <a:chExt cx="0" cy="0"/>
        </a:xfrm>
      </p:grpSpPr>
      <p:sp>
        <p:nvSpPr>
          <p:cNvPr id="114" name="Google Shape;114;p21"/>
          <p:cNvSpPr/>
          <p:nvPr/>
        </p:nvSpPr>
        <p:spPr>
          <a:xfrm>
            <a:off x="1" y="1"/>
            <a:ext cx="10972799" cy="572193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15" name="Google Shape;115;p21"/>
          <p:cNvSpPr txBox="1">
            <a:spLocks noGrp="1"/>
          </p:cNvSpPr>
          <p:nvPr>
            <p:ph type="title"/>
          </p:nvPr>
        </p:nvSpPr>
        <p:spPr>
          <a:xfrm>
            <a:off x="1553496" y="5352632"/>
            <a:ext cx="7866000" cy="369300"/>
          </a:xfrm>
          <a:prstGeom prst="rect">
            <a:avLst/>
          </a:prstGeom>
          <a:noFill/>
          <a:ln>
            <a:noFill/>
          </a:ln>
        </p:spPr>
        <p:txBody>
          <a:bodyPr spcFirstLastPara="1" wrap="square" lIns="82275" tIns="82275" rIns="82275" bIns="82275" anchor="b" anchorCtr="0"/>
          <a:lstStyle>
            <a:lvl1pPr marR="0" lvl="0" algn="l" rtl="0">
              <a:lnSpc>
                <a:spcPct val="90000"/>
              </a:lnSpc>
              <a:spcBef>
                <a:spcPts val="0"/>
              </a:spcBef>
              <a:spcAft>
                <a:spcPts val="0"/>
              </a:spcAft>
              <a:buClr>
                <a:schemeClr val="dk2"/>
              </a:buClr>
              <a:buSzPts val="2000"/>
              <a:buFont typeface="Trebuchet MS"/>
              <a:buNone/>
              <a:defRPr sz="2000" b="1" i="0" u="none" strike="noStrike" cap="none">
                <a:solidFill>
                  <a:schemeClr val="dk2"/>
                </a:solidFill>
                <a:latin typeface="Trebuchet MS"/>
                <a:ea typeface="Trebuchet MS"/>
                <a:cs typeface="Trebuchet MS"/>
                <a:sym typeface="Trebuchet MS"/>
              </a:defRPr>
            </a:lvl1pPr>
            <a:lvl2pPr marR="0" lvl="1"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2pPr>
            <a:lvl3pPr marR="0" lvl="2"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3pPr>
            <a:lvl4pPr marR="0" lvl="3"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4pPr>
            <a:lvl5pPr marR="0" lvl="4"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5pPr>
            <a:lvl6pPr marR="0" lvl="5"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6pPr>
            <a:lvl7pPr marR="0" lvl="6"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7pPr>
            <a:lvl8pPr marR="0" lvl="7"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8pPr>
            <a:lvl9pPr marR="0" lvl="8"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9pPr>
          </a:lstStyle>
          <a:p>
            <a:r>
              <a:rPr lang="en-US"/>
              <a:t>Click to edit Master title style</a:t>
            </a:r>
            <a:endParaRPr/>
          </a:p>
        </p:txBody>
      </p:sp>
      <p:pic>
        <p:nvPicPr>
          <p:cNvPr id="116" name="Google Shape;116;p21"/>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1713271" y="5142126"/>
            <a:ext cx="7546260" cy="104086"/>
          </a:xfrm>
          <a:prstGeom prst="rect">
            <a:avLst/>
          </a:prstGeom>
          <a:noFill/>
          <a:ln>
            <a:noFill/>
          </a:ln>
        </p:spPr>
      </p:pic>
    </p:spTree>
    <p:extLst>
      <p:ext uri="{BB962C8B-B14F-4D97-AF65-F5344CB8AC3E}">
        <p14:creationId xmlns:p14="http://schemas.microsoft.com/office/powerpoint/2010/main" val="1903899798"/>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Agenda" preserve="1">
  <p:cSld name="Agenda">
    <p:spTree>
      <p:nvGrpSpPr>
        <p:cNvPr id="1" name="Shape 117"/>
        <p:cNvGrpSpPr/>
        <p:nvPr/>
      </p:nvGrpSpPr>
      <p:grpSpPr>
        <a:xfrm>
          <a:off x="0" y="0"/>
          <a:ext cx="0" cy="0"/>
          <a:chOff x="0" y="0"/>
          <a:chExt cx="0" cy="0"/>
        </a:xfrm>
      </p:grpSpPr>
      <p:sp>
        <p:nvSpPr>
          <p:cNvPr id="118" name="Google Shape;118;p22"/>
          <p:cNvSpPr/>
          <p:nvPr/>
        </p:nvSpPr>
        <p:spPr>
          <a:xfrm>
            <a:off x="1" y="1"/>
            <a:ext cx="10972800" cy="61722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19" name="Google Shape;119;p22"/>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10130818" y="5785420"/>
            <a:ext cx="580800" cy="206401"/>
          </a:xfrm>
          <a:prstGeom prst="rect">
            <a:avLst/>
          </a:prstGeom>
          <a:noFill/>
          <a:ln>
            <a:noFill/>
          </a:ln>
        </p:spPr>
      </p:pic>
      <p:sp>
        <p:nvSpPr>
          <p:cNvPr id="120" name="Google Shape;120;p22"/>
          <p:cNvSpPr txBox="1"/>
          <p:nvPr/>
        </p:nvSpPr>
        <p:spPr>
          <a:xfrm>
            <a:off x="9762253" y="5831285"/>
            <a:ext cx="321000" cy="1614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chemeClr val="accent4"/>
              </a:buClr>
              <a:buSzPts val="200"/>
              <a:buFont typeface="Trebuchet MS"/>
              <a:buNone/>
            </a:pPr>
            <a:fld id="{00000000-1234-1234-1234-123412341234}" type="slidenum">
              <a:rPr lang="en-US" sz="800" b="0" i="0" u="none" strike="noStrike" cap="none">
                <a:solidFill>
                  <a:schemeClr val="accent4"/>
                </a:solidFill>
                <a:latin typeface="Trebuchet MS"/>
                <a:ea typeface="Trebuchet MS"/>
                <a:cs typeface="Trebuchet MS"/>
                <a:sym typeface="Trebuchet MS"/>
              </a:rPr>
              <a:t>‹#›</a:t>
            </a:fld>
            <a:r>
              <a:rPr lang="en-US" sz="1100" b="0" i="0" u="none" strike="noStrike" cap="none">
                <a:solidFill>
                  <a:srgbClr val="12FEB6"/>
                </a:solidFill>
                <a:latin typeface="Questrial"/>
                <a:ea typeface="Questrial"/>
                <a:cs typeface="Questrial"/>
                <a:sym typeface="Questrial"/>
              </a:rPr>
              <a:t> </a:t>
            </a:r>
            <a:endParaRPr sz="1300"/>
          </a:p>
        </p:txBody>
      </p:sp>
    </p:spTree>
    <p:extLst>
      <p:ext uri="{BB962C8B-B14F-4D97-AF65-F5344CB8AC3E}">
        <p14:creationId xmlns:p14="http://schemas.microsoft.com/office/powerpoint/2010/main" val="583666968"/>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DEMO Placeholder" preserve="1">
  <p:cSld name="DEMO Placeholder">
    <p:spTree>
      <p:nvGrpSpPr>
        <p:cNvPr id="1" name="Shape 121"/>
        <p:cNvGrpSpPr/>
        <p:nvPr/>
      </p:nvGrpSpPr>
      <p:grpSpPr>
        <a:xfrm>
          <a:off x="0" y="0"/>
          <a:ext cx="0" cy="0"/>
          <a:chOff x="0" y="0"/>
          <a:chExt cx="0" cy="0"/>
        </a:xfrm>
      </p:grpSpPr>
      <p:sp>
        <p:nvSpPr>
          <p:cNvPr id="122" name="Google Shape;122;p23"/>
          <p:cNvSpPr/>
          <p:nvPr/>
        </p:nvSpPr>
        <p:spPr>
          <a:xfrm>
            <a:off x="1" y="1"/>
            <a:ext cx="10972799" cy="6172199"/>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23" name="Google Shape;123;p23"/>
          <p:cNvSpPr txBox="1">
            <a:spLocks noGrp="1"/>
          </p:cNvSpPr>
          <p:nvPr>
            <p:ph type="title"/>
          </p:nvPr>
        </p:nvSpPr>
        <p:spPr>
          <a:xfrm>
            <a:off x="498347" y="5169474"/>
            <a:ext cx="9976200" cy="535500"/>
          </a:xfrm>
          <a:prstGeom prst="rect">
            <a:avLst/>
          </a:prstGeom>
          <a:noFill/>
          <a:ln>
            <a:noFill/>
          </a:ln>
        </p:spPr>
        <p:txBody>
          <a:bodyPr spcFirstLastPara="1" wrap="square" lIns="82275" tIns="82275" rIns="82275" bIns="82275" anchor="ctr" anchorCtr="0"/>
          <a:lstStyle>
            <a:lvl1pPr marR="0" lvl="0" algn="l" rtl="0">
              <a:lnSpc>
                <a:spcPct val="90000"/>
              </a:lnSpc>
              <a:spcBef>
                <a:spcPts val="0"/>
              </a:spcBef>
              <a:spcAft>
                <a:spcPts val="0"/>
              </a:spcAft>
              <a:buClr>
                <a:schemeClr val="lt1"/>
              </a:buClr>
              <a:buSzPts val="3200"/>
              <a:buFont typeface="Trebuchet MS"/>
              <a:buNone/>
              <a:defRPr sz="3200" b="1" i="0" u="none" strike="noStrike" cap="none">
                <a:solidFill>
                  <a:schemeClr val="lt1"/>
                </a:solidFill>
                <a:latin typeface="Trebuchet MS"/>
                <a:ea typeface="Trebuchet MS"/>
                <a:cs typeface="Trebuchet MS"/>
                <a:sym typeface="Trebuchet MS"/>
              </a:defRPr>
            </a:lvl1pPr>
            <a:lvl2pPr marR="0" lvl="1"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2pPr>
            <a:lvl3pPr marR="0" lvl="2"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3pPr>
            <a:lvl4pPr marR="0" lvl="3"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4pPr>
            <a:lvl5pPr marR="0" lvl="4"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5pPr>
            <a:lvl6pPr marR="0" lvl="5"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6pPr>
            <a:lvl7pPr marR="0" lvl="6"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7pPr>
            <a:lvl8pPr marR="0" lvl="7"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8pPr>
            <a:lvl9pPr marR="0" lvl="8"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9pPr>
          </a:lstStyle>
          <a:p>
            <a:r>
              <a:rPr lang="en-US"/>
              <a:t>Click to edit Master title style</a:t>
            </a:r>
            <a:endParaRPr/>
          </a:p>
        </p:txBody>
      </p:sp>
    </p:spTree>
    <p:extLst>
      <p:ext uri="{BB962C8B-B14F-4D97-AF65-F5344CB8AC3E}">
        <p14:creationId xmlns:p14="http://schemas.microsoft.com/office/powerpoint/2010/main" val="304736806"/>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Quote and Segue" preserve="1">
  <p:cSld name="Quote and Segue">
    <p:spTree>
      <p:nvGrpSpPr>
        <p:cNvPr id="1" name="Shape 124"/>
        <p:cNvGrpSpPr/>
        <p:nvPr/>
      </p:nvGrpSpPr>
      <p:grpSpPr>
        <a:xfrm>
          <a:off x="0" y="0"/>
          <a:ext cx="0" cy="0"/>
          <a:chOff x="0" y="0"/>
          <a:chExt cx="0" cy="0"/>
        </a:xfrm>
      </p:grpSpPr>
      <p:sp>
        <p:nvSpPr>
          <p:cNvPr id="125" name="Google Shape;125;p24"/>
          <p:cNvSpPr/>
          <p:nvPr/>
        </p:nvSpPr>
        <p:spPr>
          <a:xfrm>
            <a:off x="1" y="1"/>
            <a:ext cx="10972800" cy="61722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26" name="Google Shape;126;p24"/>
          <p:cNvPicPr preferRelativeResize="0"/>
          <p:nvPr/>
        </p:nvPicPr>
        <p:blipFill rotWithShape="1">
          <a:blip r:embed="rId2" cstate="screen">
            <a:alphaModFix/>
            <a:extLst>
              <a:ext uri="{28A0092B-C50C-407E-A947-70E740481C1C}">
                <a14:useLocalDpi xmlns:a14="http://schemas.microsoft.com/office/drawing/2010/main"/>
              </a:ext>
            </a:extLst>
          </a:blip>
          <a:srcRect l="-12675" b="-5541"/>
          <a:stretch/>
        </p:blipFill>
        <p:spPr>
          <a:xfrm rot="10800000" flipH="1">
            <a:off x="1" y="2"/>
            <a:ext cx="10972799" cy="6172198"/>
          </a:xfrm>
          <a:prstGeom prst="rect">
            <a:avLst/>
          </a:prstGeom>
          <a:noFill/>
          <a:ln>
            <a:noFill/>
          </a:ln>
        </p:spPr>
      </p:pic>
      <p:sp>
        <p:nvSpPr>
          <p:cNvPr id="127" name="Google Shape;127;p24"/>
          <p:cNvSpPr/>
          <p:nvPr/>
        </p:nvSpPr>
        <p:spPr>
          <a:xfrm>
            <a:off x="1" y="1"/>
            <a:ext cx="10972800" cy="6172200"/>
          </a:xfrm>
          <a:prstGeom prst="rect">
            <a:avLst/>
          </a:prstGeom>
          <a:gradFill>
            <a:gsLst>
              <a:gs pos="0">
                <a:schemeClr val="lt2"/>
              </a:gs>
              <a:gs pos="40000">
                <a:schemeClr val="lt2"/>
              </a:gs>
              <a:gs pos="100000">
                <a:srgbClr val="76B900">
                  <a:alpha val="0"/>
                </a:srgbClr>
              </a:gs>
            </a:gsLst>
            <a:lin ang="3000122"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28" name="Google Shape;128;p24"/>
          <p:cNvSpPr/>
          <p:nvPr/>
        </p:nvSpPr>
        <p:spPr>
          <a:xfrm>
            <a:off x="1" y="1"/>
            <a:ext cx="10972800" cy="6172200"/>
          </a:xfrm>
          <a:prstGeom prst="rect">
            <a:avLst/>
          </a:prstGeom>
          <a:gradFill>
            <a:gsLst>
              <a:gs pos="0">
                <a:schemeClr val="lt2"/>
              </a:gs>
              <a:gs pos="100000">
                <a:srgbClr val="76B900">
                  <a:alpha val="29411"/>
                </a:srgbClr>
              </a:gs>
            </a:gsLst>
            <a:lin ang="5400012"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3980844695"/>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1_Quote and Segue" preserve="1">
  <p:cSld name="1_Quote and Segue">
    <p:spTree>
      <p:nvGrpSpPr>
        <p:cNvPr id="1" name="Shape 129"/>
        <p:cNvGrpSpPr/>
        <p:nvPr/>
      </p:nvGrpSpPr>
      <p:grpSpPr>
        <a:xfrm>
          <a:off x="0" y="0"/>
          <a:ext cx="0" cy="0"/>
          <a:chOff x="0" y="0"/>
          <a:chExt cx="0" cy="0"/>
        </a:xfrm>
      </p:grpSpPr>
      <p:sp>
        <p:nvSpPr>
          <p:cNvPr id="130" name="Google Shape;130;p25"/>
          <p:cNvSpPr/>
          <p:nvPr/>
        </p:nvSpPr>
        <p:spPr>
          <a:xfrm>
            <a:off x="1" y="1"/>
            <a:ext cx="10972800" cy="61722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31" name="Google Shape;131;p25"/>
          <p:cNvPicPr preferRelativeResize="0"/>
          <p:nvPr/>
        </p:nvPicPr>
        <p:blipFill rotWithShape="1">
          <a:blip r:embed="rId2" cstate="screen">
            <a:alphaModFix/>
            <a:extLst>
              <a:ext uri="{28A0092B-C50C-407E-A947-70E740481C1C}">
                <a14:useLocalDpi xmlns:a14="http://schemas.microsoft.com/office/drawing/2010/main"/>
              </a:ext>
            </a:extLst>
          </a:blip>
          <a:srcRect l="-36069" b="-11668"/>
          <a:stretch/>
        </p:blipFill>
        <p:spPr>
          <a:xfrm flipH="1">
            <a:off x="1" y="1"/>
            <a:ext cx="10972799" cy="6172198"/>
          </a:xfrm>
          <a:prstGeom prst="rect">
            <a:avLst/>
          </a:prstGeom>
          <a:noFill/>
          <a:ln>
            <a:noFill/>
          </a:ln>
        </p:spPr>
      </p:pic>
      <p:sp>
        <p:nvSpPr>
          <p:cNvPr id="132" name="Google Shape;132;p25"/>
          <p:cNvSpPr/>
          <p:nvPr/>
        </p:nvSpPr>
        <p:spPr>
          <a:xfrm rot="10800000">
            <a:off x="0" y="0"/>
            <a:ext cx="10972800" cy="6172200"/>
          </a:xfrm>
          <a:prstGeom prst="rect">
            <a:avLst/>
          </a:prstGeom>
          <a:gradFill>
            <a:gsLst>
              <a:gs pos="0">
                <a:schemeClr val="lt1"/>
              </a:gs>
              <a:gs pos="40000">
                <a:schemeClr val="lt1"/>
              </a:gs>
              <a:gs pos="100000">
                <a:srgbClr val="FFFFFF">
                  <a:alpha val="0"/>
                </a:srgbClr>
              </a:gs>
            </a:gsLst>
            <a:lin ang="3000122"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33" name="Google Shape;133;p25"/>
          <p:cNvSpPr/>
          <p:nvPr/>
        </p:nvSpPr>
        <p:spPr>
          <a:xfrm rot="10800000">
            <a:off x="0" y="0"/>
            <a:ext cx="10972800" cy="6172200"/>
          </a:xfrm>
          <a:prstGeom prst="rect">
            <a:avLst/>
          </a:prstGeom>
          <a:gradFill>
            <a:gsLst>
              <a:gs pos="0">
                <a:schemeClr val="lt1"/>
              </a:gs>
              <a:gs pos="100000">
                <a:srgbClr val="FFFFFF">
                  <a:alpha val="29411"/>
                </a:srgbClr>
              </a:gs>
            </a:gsLst>
            <a:lin ang="5400012"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4268807455"/>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Title and Content" type="obj" preserve="1">
  <p:cSld name="Title and Content">
    <p:spTree>
      <p:nvGrpSpPr>
        <p:cNvPr id="1" name="Shape 134"/>
        <p:cNvGrpSpPr/>
        <p:nvPr/>
      </p:nvGrpSpPr>
      <p:grpSpPr>
        <a:xfrm>
          <a:off x="0" y="0"/>
          <a:ext cx="0" cy="0"/>
          <a:chOff x="0" y="0"/>
          <a:chExt cx="0" cy="0"/>
        </a:xfrm>
      </p:grpSpPr>
      <p:sp>
        <p:nvSpPr>
          <p:cNvPr id="135" name="Google Shape;135;p26"/>
          <p:cNvSpPr txBox="1">
            <a:spLocks noGrp="1"/>
          </p:cNvSpPr>
          <p:nvPr>
            <p:ph type="title"/>
          </p:nvPr>
        </p:nvSpPr>
        <p:spPr>
          <a:xfrm>
            <a:off x="499744" y="653531"/>
            <a:ext cx="9973200" cy="591000"/>
          </a:xfrm>
          <a:prstGeom prst="rect">
            <a:avLst/>
          </a:prstGeom>
          <a:noFill/>
          <a:ln>
            <a:noFill/>
          </a:ln>
        </p:spPr>
        <p:txBody>
          <a:bodyPr spcFirstLastPara="1" wrap="square" lIns="82275" tIns="82275" rIns="82275" bIns="82275" anchor="b" anchorCtr="0"/>
          <a:lstStyle>
            <a:lvl1pPr lvl="0" algn="ctr" rtl="0">
              <a:lnSpc>
                <a:spcPct val="90000"/>
              </a:lnSpc>
              <a:spcBef>
                <a:spcPts val="0"/>
              </a:spcBef>
              <a:spcAft>
                <a:spcPts val="0"/>
              </a:spcAft>
              <a:buClr>
                <a:schemeClr val="dk2"/>
              </a:buClr>
              <a:buSzPts val="1600"/>
              <a:buNone/>
              <a:defRPr/>
            </a:lvl1pPr>
            <a:lvl2pPr lvl="1" algn="l" rtl="0">
              <a:spcBef>
                <a:spcPts val="0"/>
              </a:spcBef>
              <a:spcAft>
                <a:spcPts val="0"/>
              </a:spcAft>
              <a:buClr>
                <a:srgbClr val="73B900"/>
              </a:buClr>
              <a:buSzPts val="1600"/>
              <a:buNone/>
              <a:defRPr/>
            </a:lvl2pPr>
            <a:lvl3pPr lvl="2" algn="l" rtl="0">
              <a:spcBef>
                <a:spcPts val="0"/>
              </a:spcBef>
              <a:spcAft>
                <a:spcPts val="0"/>
              </a:spcAft>
              <a:buClr>
                <a:srgbClr val="73B900"/>
              </a:buClr>
              <a:buSzPts val="1600"/>
              <a:buNone/>
              <a:defRPr/>
            </a:lvl3pPr>
            <a:lvl4pPr lvl="3" algn="l" rtl="0">
              <a:spcBef>
                <a:spcPts val="0"/>
              </a:spcBef>
              <a:spcAft>
                <a:spcPts val="0"/>
              </a:spcAft>
              <a:buClr>
                <a:srgbClr val="73B900"/>
              </a:buClr>
              <a:buSzPts val="1600"/>
              <a:buNone/>
              <a:defRPr/>
            </a:lvl4pPr>
            <a:lvl5pPr lvl="4" algn="l" rtl="0">
              <a:spcBef>
                <a:spcPts val="0"/>
              </a:spcBef>
              <a:spcAft>
                <a:spcPts val="0"/>
              </a:spcAft>
              <a:buClr>
                <a:srgbClr val="73B900"/>
              </a:buClr>
              <a:buSzPts val="1600"/>
              <a:buNone/>
              <a:defRPr/>
            </a:lvl5pPr>
            <a:lvl6pPr lvl="5" algn="l" rtl="0">
              <a:spcBef>
                <a:spcPts val="0"/>
              </a:spcBef>
              <a:spcAft>
                <a:spcPts val="0"/>
              </a:spcAft>
              <a:buClr>
                <a:srgbClr val="73B900"/>
              </a:buClr>
              <a:buSzPts val="1600"/>
              <a:buNone/>
              <a:defRPr/>
            </a:lvl6pPr>
            <a:lvl7pPr lvl="6" algn="l" rtl="0">
              <a:spcBef>
                <a:spcPts val="0"/>
              </a:spcBef>
              <a:spcAft>
                <a:spcPts val="0"/>
              </a:spcAft>
              <a:buClr>
                <a:srgbClr val="73B900"/>
              </a:buClr>
              <a:buSzPts val="1600"/>
              <a:buNone/>
              <a:defRPr/>
            </a:lvl7pPr>
            <a:lvl8pPr lvl="7" algn="l" rtl="0">
              <a:spcBef>
                <a:spcPts val="0"/>
              </a:spcBef>
              <a:spcAft>
                <a:spcPts val="0"/>
              </a:spcAft>
              <a:buClr>
                <a:srgbClr val="73B900"/>
              </a:buClr>
              <a:buSzPts val="1600"/>
              <a:buNone/>
              <a:defRPr/>
            </a:lvl8pPr>
            <a:lvl9pPr lvl="8" algn="l" rtl="0">
              <a:spcBef>
                <a:spcPts val="0"/>
              </a:spcBef>
              <a:spcAft>
                <a:spcPts val="0"/>
              </a:spcAft>
              <a:buClr>
                <a:srgbClr val="73B900"/>
              </a:buClr>
              <a:buSzPts val="1600"/>
              <a:buNone/>
              <a:defRPr/>
            </a:lvl9pPr>
          </a:lstStyle>
          <a:p>
            <a:r>
              <a:rPr lang="en-US"/>
              <a:t>Click to edit Master title style</a:t>
            </a:r>
            <a:endParaRPr/>
          </a:p>
        </p:txBody>
      </p:sp>
      <p:sp>
        <p:nvSpPr>
          <p:cNvPr id="136" name="Google Shape;136;p26"/>
          <p:cNvSpPr txBox="1">
            <a:spLocks noGrp="1"/>
          </p:cNvSpPr>
          <p:nvPr>
            <p:ph type="body" idx="1"/>
          </p:nvPr>
        </p:nvSpPr>
        <p:spPr>
          <a:xfrm>
            <a:off x="517403" y="2002367"/>
            <a:ext cx="9948900" cy="3908100"/>
          </a:xfrm>
          <a:prstGeom prst="rect">
            <a:avLst/>
          </a:prstGeom>
          <a:noFill/>
          <a:ln>
            <a:noFill/>
          </a:ln>
        </p:spPr>
        <p:txBody>
          <a:bodyPr spcFirstLastPara="1" wrap="square" lIns="82275" tIns="82275" rIns="82275" bIns="82275" anchor="t" anchorCtr="0"/>
          <a:lstStyle>
            <a:lvl1pPr marL="457200" lvl="0" indent="-228600" algn="l" rtl="0">
              <a:lnSpc>
                <a:spcPct val="90000"/>
              </a:lnSpc>
              <a:spcBef>
                <a:spcPts val="800"/>
              </a:spcBef>
              <a:spcAft>
                <a:spcPts val="0"/>
              </a:spcAft>
              <a:buSzPts val="1600"/>
              <a:buNone/>
              <a:defRPr/>
            </a:lvl1pPr>
            <a:lvl2pPr marL="914400" lvl="1" indent="-228600" algn="l" rtl="0">
              <a:lnSpc>
                <a:spcPct val="90000"/>
              </a:lnSpc>
              <a:spcBef>
                <a:spcPts val="800"/>
              </a:spcBef>
              <a:spcAft>
                <a:spcPts val="0"/>
              </a:spcAft>
              <a:buSzPts val="1600"/>
              <a:buNone/>
              <a:defRPr/>
            </a:lvl2pPr>
            <a:lvl3pPr marL="1371600" lvl="2" indent="-228600" algn="l" rtl="0">
              <a:lnSpc>
                <a:spcPct val="90000"/>
              </a:lnSpc>
              <a:spcBef>
                <a:spcPts val="800"/>
              </a:spcBef>
              <a:spcAft>
                <a:spcPts val="0"/>
              </a:spcAft>
              <a:buSzPts val="1600"/>
              <a:buNone/>
              <a:defRPr/>
            </a:lvl3pPr>
            <a:lvl4pPr marL="1828800" lvl="3" indent="-330200" algn="l" rtl="0">
              <a:lnSpc>
                <a:spcPct val="100000"/>
              </a:lnSpc>
              <a:spcBef>
                <a:spcPts val="800"/>
              </a:spcBef>
              <a:spcAft>
                <a:spcPts val="0"/>
              </a:spcAft>
              <a:buSzPts val="1600"/>
              <a:buChar char="–"/>
              <a:defRPr/>
            </a:lvl4pPr>
            <a:lvl5pPr marL="2286000" lvl="4" indent="-330200" algn="l" rtl="0">
              <a:lnSpc>
                <a:spcPct val="100000"/>
              </a:lnSpc>
              <a:spcBef>
                <a:spcPts val="400"/>
              </a:spcBef>
              <a:spcAft>
                <a:spcPts val="0"/>
              </a:spcAft>
              <a:buSzPts val="1600"/>
              <a:buChar char="»"/>
              <a:defRPr/>
            </a:lvl5pPr>
            <a:lvl6pPr marL="2743200" lvl="5" indent="-330200" algn="l" rtl="0">
              <a:lnSpc>
                <a:spcPct val="100000"/>
              </a:lnSpc>
              <a:spcBef>
                <a:spcPts val="400"/>
              </a:spcBef>
              <a:spcAft>
                <a:spcPts val="0"/>
              </a:spcAft>
              <a:buSzPts val="1600"/>
              <a:buChar char="»"/>
              <a:defRPr/>
            </a:lvl6pPr>
            <a:lvl7pPr marL="3200400" lvl="6" indent="-330200" algn="l" rtl="0">
              <a:lnSpc>
                <a:spcPct val="100000"/>
              </a:lnSpc>
              <a:spcBef>
                <a:spcPts val="400"/>
              </a:spcBef>
              <a:spcAft>
                <a:spcPts val="0"/>
              </a:spcAft>
              <a:buSzPts val="1600"/>
              <a:buChar char="»"/>
              <a:defRPr/>
            </a:lvl7pPr>
            <a:lvl8pPr marL="3657600" lvl="7" indent="-330200" algn="l" rtl="0">
              <a:lnSpc>
                <a:spcPct val="100000"/>
              </a:lnSpc>
              <a:spcBef>
                <a:spcPts val="400"/>
              </a:spcBef>
              <a:spcAft>
                <a:spcPts val="0"/>
              </a:spcAft>
              <a:buSzPts val="1600"/>
              <a:buChar char="»"/>
              <a:defRPr/>
            </a:lvl8pPr>
            <a:lvl9pPr marL="4114800" lvl="8" indent="-330200" algn="l" rtl="0">
              <a:lnSpc>
                <a:spcPct val="100000"/>
              </a:lnSpc>
              <a:spcBef>
                <a:spcPts val="400"/>
              </a:spcBef>
              <a:spcAft>
                <a:spcPts val="0"/>
              </a:spcAft>
              <a:buSzPts val="1600"/>
              <a:buChar char="»"/>
              <a:defRPr/>
            </a:lvl9pPr>
          </a:lstStyle>
          <a:p>
            <a:pPr lvl="0"/>
            <a:r>
              <a:rPr lang="en-US"/>
              <a:t>Click to edit Master text styles</a:t>
            </a:r>
          </a:p>
        </p:txBody>
      </p:sp>
      <p:sp>
        <p:nvSpPr>
          <p:cNvPr id="137" name="Google Shape;137;p26"/>
          <p:cNvSpPr txBox="1">
            <a:spLocks noGrp="1"/>
          </p:cNvSpPr>
          <p:nvPr>
            <p:ph type="dt" idx="10"/>
          </p:nvPr>
        </p:nvSpPr>
        <p:spPr>
          <a:xfrm>
            <a:off x="0" y="0"/>
            <a:ext cx="2700000" cy="2700000"/>
          </a:xfrm>
          <a:prstGeom prst="rect">
            <a:avLst/>
          </a:prstGeom>
          <a:noFill/>
          <a:ln>
            <a:noFill/>
          </a:ln>
        </p:spPr>
        <p:txBody>
          <a:bodyPr spcFirstLastPara="1" wrap="square" lIns="82275" tIns="41125" rIns="82275" bIns="41125" anchor="t" anchorCtr="0"/>
          <a:lstStyle>
            <a:lvl1pPr marR="0" lvl="0" algn="l" rtl="0">
              <a:spcBef>
                <a:spcPts val="0"/>
              </a:spcBef>
              <a:spcAft>
                <a:spcPts val="0"/>
              </a:spcAft>
              <a:buSzPts val="1300"/>
              <a:buNone/>
              <a:defRPr sz="1600">
                <a:solidFill>
                  <a:schemeClr val="dk1"/>
                </a:solidFill>
                <a:latin typeface="Arial"/>
                <a:ea typeface="Arial"/>
                <a:cs typeface="Arial"/>
                <a:sym typeface="Arial"/>
              </a:defRPr>
            </a:lvl1pPr>
            <a:lvl2pPr marR="0" lvl="1" algn="l" rtl="0">
              <a:spcBef>
                <a:spcPts val="0"/>
              </a:spcBef>
              <a:spcAft>
                <a:spcPts val="0"/>
              </a:spcAft>
              <a:buSzPts val="1300"/>
              <a:buNone/>
              <a:defRPr sz="1600" b="0" i="0" u="none" strike="noStrike" cap="none">
                <a:solidFill>
                  <a:schemeClr val="dk1"/>
                </a:solidFill>
                <a:latin typeface="Arial"/>
                <a:ea typeface="Arial"/>
                <a:cs typeface="Arial"/>
                <a:sym typeface="Arial"/>
              </a:defRPr>
            </a:lvl2pPr>
            <a:lvl3pPr marR="0" lvl="2" algn="l" rtl="0">
              <a:spcBef>
                <a:spcPts val="0"/>
              </a:spcBef>
              <a:spcAft>
                <a:spcPts val="0"/>
              </a:spcAft>
              <a:buSzPts val="1300"/>
              <a:buNone/>
              <a:defRPr sz="1600" b="0" i="0" u="none" strike="noStrike" cap="none">
                <a:solidFill>
                  <a:schemeClr val="dk1"/>
                </a:solidFill>
                <a:latin typeface="Arial"/>
                <a:ea typeface="Arial"/>
                <a:cs typeface="Arial"/>
                <a:sym typeface="Arial"/>
              </a:defRPr>
            </a:lvl3pPr>
            <a:lvl4pPr marR="0" lvl="3" algn="l" rtl="0">
              <a:spcBef>
                <a:spcPts val="0"/>
              </a:spcBef>
              <a:spcAft>
                <a:spcPts val="0"/>
              </a:spcAft>
              <a:buSzPts val="1300"/>
              <a:buNone/>
              <a:defRPr sz="1600" b="0" i="0" u="none" strike="noStrike" cap="none">
                <a:solidFill>
                  <a:schemeClr val="dk1"/>
                </a:solidFill>
                <a:latin typeface="Arial"/>
                <a:ea typeface="Arial"/>
                <a:cs typeface="Arial"/>
                <a:sym typeface="Arial"/>
              </a:defRPr>
            </a:lvl4pPr>
            <a:lvl5pPr marR="0" lvl="4" algn="l" rtl="0">
              <a:spcBef>
                <a:spcPts val="0"/>
              </a:spcBef>
              <a:spcAft>
                <a:spcPts val="0"/>
              </a:spcAft>
              <a:buSzPts val="1300"/>
              <a:buNone/>
              <a:defRPr sz="1600" b="0" i="0" u="none" strike="noStrike" cap="none">
                <a:solidFill>
                  <a:schemeClr val="dk1"/>
                </a:solidFill>
                <a:latin typeface="Arial"/>
                <a:ea typeface="Arial"/>
                <a:cs typeface="Arial"/>
                <a:sym typeface="Arial"/>
              </a:defRPr>
            </a:lvl5pPr>
            <a:lvl6pPr marR="0" lvl="5" algn="l" rtl="0">
              <a:spcBef>
                <a:spcPts val="0"/>
              </a:spcBef>
              <a:spcAft>
                <a:spcPts val="0"/>
              </a:spcAft>
              <a:buSzPts val="1300"/>
              <a:buNone/>
              <a:defRPr sz="1600" b="0" i="0" u="none" strike="noStrike" cap="none">
                <a:solidFill>
                  <a:schemeClr val="dk1"/>
                </a:solidFill>
                <a:latin typeface="Arial"/>
                <a:ea typeface="Arial"/>
                <a:cs typeface="Arial"/>
                <a:sym typeface="Arial"/>
              </a:defRPr>
            </a:lvl6pPr>
            <a:lvl7pPr marR="0" lvl="6" algn="l" rtl="0">
              <a:spcBef>
                <a:spcPts val="0"/>
              </a:spcBef>
              <a:spcAft>
                <a:spcPts val="0"/>
              </a:spcAft>
              <a:buSzPts val="1300"/>
              <a:buNone/>
              <a:defRPr sz="1600" b="0" i="0" u="none" strike="noStrike" cap="none">
                <a:solidFill>
                  <a:schemeClr val="dk1"/>
                </a:solidFill>
                <a:latin typeface="Arial"/>
                <a:ea typeface="Arial"/>
                <a:cs typeface="Arial"/>
                <a:sym typeface="Arial"/>
              </a:defRPr>
            </a:lvl7pPr>
            <a:lvl8pPr marR="0" lvl="7" algn="l" rtl="0">
              <a:spcBef>
                <a:spcPts val="0"/>
              </a:spcBef>
              <a:spcAft>
                <a:spcPts val="0"/>
              </a:spcAft>
              <a:buSzPts val="1300"/>
              <a:buNone/>
              <a:defRPr sz="1600" b="0" i="0" u="none" strike="noStrike" cap="none">
                <a:solidFill>
                  <a:schemeClr val="dk1"/>
                </a:solidFill>
                <a:latin typeface="Arial"/>
                <a:ea typeface="Arial"/>
                <a:cs typeface="Arial"/>
                <a:sym typeface="Arial"/>
              </a:defRPr>
            </a:lvl8pPr>
            <a:lvl9pPr marR="0" lvl="8" algn="l" rtl="0">
              <a:spcBef>
                <a:spcPts val="0"/>
              </a:spcBef>
              <a:spcAft>
                <a:spcPts val="0"/>
              </a:spcAft>
              <a:buSzPts val="1300"/>
              <a:buNone/>
              <a:defRPr sz="1600" b="0" i="0" u="none" strike="noStrike" cap="none">
                <a:solidFill>
                  <a:schemeClr val="dk1"/>
                </a:solidFill>
                <a:latin typeface="Arial"/>
                <a:ea typeface="Arial"/>
                <a:cs typeface="Arial"/>
                <a:sym typeface="Arial"/>
              </a:defRPr>
            </a:lvl9pPr>
          </a:lstStyle>
          <a:p>
            <a:endParaRPr/>
          </a:p>
        </p:txBody>
      </p:sp>
      <p:sp>
        <p:nvSpPr>
          <p:cNvPr id="138" name="Google Shape;138;p26"/>
          <p:cNvSpPr txBox="1">
            <a:spLocks noGrp="1"/>
          </p:cNvSpPr>
          <p:nvPr>
            <p:ph type="ftr" idx="11"/>
          </p:nvPr>
        </p:nvSpPr>
        <p:spPr>
          <a:xfrm>
            <a:off x="0" y="0"/>
            <a:ext cx="2700000" cy="2700000"/>
          </a:xfrm>
          <a:prstGeom prst="rect">
            <a:avLst/>
          </a:prstGeom>
          <a:noFill/>
          <a:ln>
            <a:noFill/>
          </a:ln>
        </p:spPr>
        <p:txBody>
          <a:bodyPr spcFirstLastPara="1" wrap="square" lIns="82275" tIns="41125" rIns="82275" bIns="41125" anchor="t" anchorCtr="0"/>
          <a:lstStyle>
            <a:lvl1pPr marR="0" lvl="0" algn="l" rtl="0">
              <a:spcBef>
                <a:spcPts val="0"/>
              </a:spcBef>
              <a:spcAft>
                <a:spcPts val="0"/>
              </a:spcAft>
              <a:buSzPts val="1300"/>
              <a:buNone/>
              <a:defRPr sz="1600">
                <a:solidFill>
                  <a:schemeClr val="dk1"/>
                </a:solidFill>
                <a:latin typeface="Arial"/>
                <a:ea typeface="Arial"/>
                <a:cs typeface="Arial"/>
                <a:sym typeface="Arial"/>
              </a:defRPr>
            </a:lvl1pPr>
            <a:lvl2pPr marR="0" lvl="1" algn="l" rtl="0">
              <a:spcBef>
                <a:spcPts val="0"/>
              </a:spcBef>
              <a:spcAft>
                <a:spcPts val="0"/>
              </a:spcAft>
              <a:buSzPts val="1300"/>
              <a:buNone/>
              <a:defRPr sz="1600" b="0" i="0" u="none" strike="noStrike" cap="none">
                <a:solidFill>
                  <a:schemeClr val="dk1"/>
                </a:solidFill>
                <a:latin typeface="Arial"/>
                <a:ea typeface="Arial"/>
                <a:cs typeface="Arial"/>
                <a:sym typeface="Arial"/>
              </a:defRPr>
            </a:lvl2pPr>
            <a:lvl3pPr marR="0" lvl="2" algn="l" rtl="0">
              <a:spcBef>
                <a:spcPts val="0"/>
              </a:spcBef>
              <a:spcAft>
                <a:spcPts val="0"/>
              </a:spcAft>
              <a:buSzPts val="1300"/>
              <a:buNone/>
              <a:defRPr sz="1600" b="0" i="0" u="none" strike="noStrike" cap="none">
                <a:solidFill>
                  <a:schemeClr val="dk1"/>
                </a:solidFill>
                <a:latin typeface="Arial"/>
                <a:ea typeface="Arial"/>
                <a:cs typeface="Arial"/>
                <a:sym typeface="Arial"/>
              </a:defRPr>
            </a:lvl3pPr>
            <a:lvl4pPr marR="0" lvl="3" algn="l" rtl="0">
              <a:spcBef>
                <a:spcPts val="0"/>
              </a:spcBef>
              <a:spcAft>
                <a:spcPts val="0"/>
              </a:spcAft>
              <a:buSzPts val="1300"/>
              <a:buNone/>
              <a:defRPr sz="1600" b="0" i="0" u="none" strike="noStrike" cap="none">
                <a:solidFill>
                  <a:schemeClr val="dk1"/>
                </a:solidFill>
                <a:latin typeface="Arial"/>
                <a:ea typeface="Arial"/>
                <a:cs typeface="Arial"/>
                <a:sym typeface="Arial"/>
              </a:defRPr>
            </a:lvl4pPr>
            <a:lvl5pPr marR="0" lvl="4" algn="l" rtl="0">
              <a:spcBef>
                <a:spcPts val="0"/>
              </a:spcBef>
              <a:spcAft>
                <a:spcPts val="0"/>
              </a:spcAft>
              <a:buSzPts val="1300"/>
              <a:buNone/>
              <a:defRPr sz="1600" b="0" i="0" u="none" strike="noStrike" cap="none">
                <a:solidFill>
                  <a:schemeClr val="dk1"/>
                </a:solidFill>
                <a:latin typeface="Arial"/>
                <a:ea typeface="Arial"/>
                <a:cs typeface="Arial"/>
                <a:sym typeface="Arial"/>
              </a:defRPr>
            </a:lvl5pPr>
            <a:lvl6pPr marR="0" lvl="5" algn="l" rtl="0">
              <a:spcBef>
                <a:spcPts val="0"/>
              </a:spcBef>
              <a:spcAft>
                <a:spcPts val="0"/>
              </a:spcAft>
              <a:buSzPts val="1300"/>
              <a:buNone/>
              <a:defRPr sz="1600" b="0" i="0" u="none" strike="noStrike" cap="none">
                <a:solidFill>
                  <a:schemeClr val="dk1"/>
                </a:solidFill>
                <a:latin typeface="Arial"/>
                <a:ea typeface="Arial"/>
                <a:cs typeface="Arial"/>
                <a:sym typeface="Arial"/>
              </a:defRPr>
            </a:lvl6pPr>
            <a:lvl7pPr marR="0" lvl="6" algn="l" rtl="0">
              <a:spcBef>
                <a:spcPts val="0"/>
              </a:spcBef>
              <a:spcAft>
                <a:spcPts val="0"/>
              </a:spcAft>
              <a:buSzPts val="1300"/>
              <a:buNone/>
              <a:defRPr sz="1600" b="0" i="0" u="none" strike="noStrike" cap="none">
                <a:solidFill>
                  <a:schemeClr val="dk1"/>
                </a:solidFill>
                <a:latin typeface="Arial"/>
                <a:ea typeface="Arial"/>
                <a:cs typeface="Arial"/>
                <a:sym typeface="Arial"/>
              </a:defRPr>
            </a:lvl7pPr>
            <a:lvl8pPr marR="0" lvl="7" algn="l" rtl="0">
              <a:spcBef>
                <a:spcPts val="0"/>
              </a:spcBef>
              <a:spcAft>
                <a:spcPts val="0"/>
              </a:spcAft>
              <a:buSzPts val="1300"/>
              <a:buNone/>
              <a:defRPr sz="1600" b="0" i="0" u="none" strike="noStrike" cap="none">
                <a:solidFill>
                  <a:schemeClr val="dk1"/>
                </a:solidFill>
                <a:latin typeface="Arial"/>
                <a:ea typeface="Arial"/>
                <a:cs typeface="Arial"/>
                <a:sym typeface="Arial"/>
              </a:defRPr>
            </a:lvl8pPr>
            <a:lvl9pPr marR="0" lvl="8" algn="l" rtl="0">
              <a:spcBef>
                <a:spcPts val="0"/>
              </a:spcBef>
              <a:spcAft>
                <a:spcPts val="0"/>
              </a:spcAft>
              <a:buSzPts val="1300"/>
              <a:buNone/>
              <a:defRPr sz="1600" b="0" i="0" u="none" strike="noStrike" cap="none">
                <a:solidFill>
                  <a:schemeClr val="dk1"/>
                </a:solidFill>
                <a:latin typeface="Arial"/>
                <a:ea typeface="Arial"/>
                <a:cs typeface="Arial"/>
                <a:sym typeface="Arial"/>
              </a:defRPr>
            </a:lvl9pPr>
          </a:lstStyle>
          <a:p>
            <a:endParaRPr/>
          </a:p>
        </p:txBody>
      </p:sp>
      <p:sp>
        <p:nvSpPr>
          <p:cNvPr id="139" name="Google Shape;139;p26"/>
          <p:cNvSpPr txBox="1">
            <a:spLocks noGrp="1"/>
          </p:cNvSpPr>
          <p:nvPr>
            <p:ph type="sldNum" idx="12"/>
          </p:nvPr>
        </p:nvSpPr>
        <p:spPr>
          <a:xfrm>
            <a:off x="0" y="0"/>
            <a:ext cx="2700000" cy="2700000"/>
          </a:xfrm>
          <a:prstGeom prst="rect">
            <a:avLst/>
          </a:prstGeom>
          <a:noFill/>
          <a:ln>
            <a:noFill/>
          </a:ln>
        </p:spPr>
        <p:txBody>
          <a:bodyPr spcFirstLastPara="1" wrap="square" lIns="82275" tIns="41125" rIns="82275" bIns="41125" anchor="t" anchorCtr="0">
            <a:noAutofit/>
          </a:bodyPr>
          <a:lstStyle>
            <a:lvl1pPr marL="0" marR="0" lvl="0" indent="0" algn="l" rtl="0">
              <a:spcBef>
                <a:spcPts val="0"/>
              </a:spcBef>
              <a:buNone/>
              <a:defRPr sz="1600">
                <a:solidFill>
                  <a:schemeClr val="dk1"/>
                </a:solidFill>
                <a:latin typeface="Arial"/>
                <a:ea typeface="Arial"/>
                <a:cs typeface="Arial"/>
                <a:sym typeface="Arial"/>
              </a:defRPr>
            </a:lvl1pPr>
            <a:lvl2pPr marL="0" marR="0" lvl="1" indent="0" algn="l" rtl="0">
              <a:spcBef>
                <a:spcPts val="0"/>
              </a:spcBef>
              <a:buNone/>
              <a:defRPr sz="1600">
                <a:solidFill>
                  <a:schemeClr val="dk1"/>
                </a:solidFill>
                <a:latin typeface="Arial"/>
                <a:ea typeface="Arial"/>
                <a:cs typeface="Arial"/>
                <a:sym typeface="Arial"/>
              </a:defRPr>
            </a:lvl2pPr>
            <a:lvl3pPr marL="0" marR="0" lvl="2" indent="0" algn="l" rtl="0">
              <a:spcBef>
                <a:spcPts val="0"/>
              </a:spcBef>
              <a:buNone/>
              <a:defRPr sz="1600">
                <a:solidFill>
                  <a:schemeClr val="dk1"/>
                </a:solidFill>
                <a:latin typeface="Arial"/>
                <a:ea typeface="Arial"/>
                <a:cs typeface="Arial"/>
                <a:sym typeface="Arial"/>
              </a:defRPr>
            </a:lvl3pPr>
            <a:lvl4pPr marL="0" marR="0" lvl="3" indent="0" algn="l" rtl="0">
              <a:spcBef>
                <a:spcPts val="0"/>
              </a:spcBef>
              <a:buNone/>
              <a:defRPr sz="1600">
                <a:solidFill>
                  <a:schemeClr val="dk1"/>
                </a:solidFill>
                <a:latin typeface="Arial"/>
                <a:ea typeface="Arial"/>
                <a:cs typeface="Arial"/>
                <a:sym typeface="Arial"/>
              </a:defRPr>
            </a:lvl4pPr>
            <a:lvl5pPr marL="0" marR="0" lvl="4" indent="0" algn="l" rtl="0">
              <a:spcBef>
                <a:spcPts val="0"/>
              </a:spcBef>
              <a:buNone/>
              <a:defRPr sz="1600">
                <a:solidFill>
                  <a:schemeClr val="dk1"/>
                </a:solidFill>
                <a:latin typeface="Arial"/>
                <a:ea typeface="Arial"/>
                <a:cs typeface="Arial"/>
                <a:sym typeface="Arial"/>
              </a:defRPr>
            </a:lvl5pPr>
            <a:lvl6pPr marL="0" marR="0" lvl="5" indent="0" algn="l" rtl="0">
              <a:spcBef>
                <a:spcPts val="0"/>
              </a:spcBef>
              <a:buNone/>
              <a:defRPr sz="1600">
                <a:solidFill>
                  <a:schemeClr val="dk1"/>
                </a:solidFill>
                <a:latin typeface="Arial"/>
                <a:ea typeface="Arial"/>
                <a:cs typeface="Arial"/>
                <a:sym typeface="Arial"/>
              </a:defRPr>
            </a:lvl6pPr>
            <a:lvl7pPr marL="0" marR="0" lvl="6" indent="0" algn="l" rtl="0">
              <a:spcBef>
                <a:spcPts val="0"/>
              </a:spcBef>
              <a:buNone/>
              <a:defRPr sz="1600">
                <a:solidFill>
                  <a:schemeClr val="dk1"/>
                </a:solidFill>
                <a:latin typeface="Arial"/>
                <a:ea typeface="Arial"/>
                <a:cs typeface="Arial"/>
                <a:sym typeface="Arial"/>
              </a:defRPr>
            </a:lvl7pPr>
            <a:lvl8pPr marL="0" marR="0" lvl="7" indent="0" algn="l" rtl="0">
              <a:spcBef>
                <a:spcPts val="0"/>
              </a:spcBef>
              <a:buNone/>
              <a:defRPr sz="1600">
                <a:solidFill>
                  <a:schemeClr val="dk1"/>
                </a:solidFill>
                <a:latin typeface="Arial"/>
                <a:ea typeface="Arial"/>
                <a:cs typeface="Arial"/>
                <a:sym typeface="Arial"/>
              </a:defRPr>
            </a:lvl8pPr>
            <a:lvl9pPr marL="0" marR="0" lvl="8" indent="0" algn="l" rtl="0">
              <a:spcBef>
                <a:spcPts val="0"/>
              </a:spcBef>
              <a:buNone/>
              <a:defRPr sz="1600">
                <a:solidFill>
                  <a:schemeClr val="dk1"/>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7508966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Rectangle 2"/>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661226"/>
            <a:ext cx="9976104" cy="590931"/>
          </a:xfrm>
        </p:spPr>
        <p:txBody>
          <a:bodyPr/>
          <a:lstStyle>
            <a:lvl1pPr algn="ct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3956630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12_Title Slide - Images" preserve="1">
  <p:cSld name="12_Title Slide - Images">
    <p:spTree>
      <p:nvGrpSpPr>
        <p:cNvPr id="1" name="Shape 13"/>
        <p:cNvGrpSpPr/>
        <p:nvPr/>
      </p:nvGrpSpPr>
      <p:grpSpPr>
        <a:xfrm>
          <a:off x="0" y="0"/>
          <a:ext cx="0" cy="0"/>
          <a:chOff x="0" y="0"/>
          <a:chExt cx="0" cy="0"/>
        </a:xfrm>
      </p:grpSpPr>
      <p:pic>
        <p:nvPicPr>
          <p:cNvPr id="14" name="Google Shape;14;p2"/>
          <p:cNvPicPr preferRelativeResize="0"/>
          <p:nvPr/>
        </p:nvPicPr>
        <p:blipFill rotWithShape="1">
          <a:blip r:embed="rId2" cstate="screen">
            <a:alphaModFix/>
            <a:extLst>
              <a:ext uri="{28A0092B-C50C-407E-A947-70E740481C1C}">
                <a14:useLocalDpi xmlns:a14="http://schemas.microsoft.com/office/drawing/2010/main"/>
              </a:ext>
            </a:extLst>
          </a:blip>
          <a:srcRect l="-21753" b="-229"/>
          <a:stretch/>
        </p:blipFill>
        <p:spPr>
          <a:xfrm>
            <a:off x="0" y="0"/>
            <a:ext cx="10972800" cy="5942501"/>
          </a:xfrm>
          <a:prstGeom prst="rect">
            <a:avLst/>
          </a:prstGeom>
          <a:noFill/>
          <a:ln>
            <a:noFill/>
          </a:ln>
        </p:spPr>
      </p:pic>
      <p:sp>
        <p:nvSpPr>
          <p:cNvPr id="15" name="Google Shape;15;p2"/>
          <p:cNvSpPr/>
          <p:nvPr/>
        </p:nvSpPr>
        <p:spPr>
          <a:xfrm rot="10800000" flipH="1">
            <a:off x="0" y="0"/>
            <a:ext cx="10972800" cy="6172200"/>
          </a:xfrm>
          <a:prstGeom prst="rect">
            <a:avLst/>
          </a:prstGeom>
          <a:gradFill>
            <a:gsLst>
              <a:gs pos="0">
                <a:schemeClr val="lt1"/>
              </a:gs>
              <a:gs pos="34000">
                <a:schemeClr val="lt1"/>
              </a:gs>
              <a:gs pos="100000">
                <a:srgbClr val="FFFFFF">
                  <a:alpha val="34509"/>
                </a:srgbClr>
              </a:gs>
            </a:gsLst>
            <a:lin ang="30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6" name="Google Shape;16;p2"/>
          <p:cNvSpPr txBox="1">
            <a:spLocks noGrp="1"/>
          </p:cNvSpPr>
          <p:nvPr>
            <p:ph type="subTitle" idx="1"/>
          </p:nvPr>
        </p:nvSpPr>
        <p:spPr>
          <a:xfrm>
            <a:off x="490973" y="4612301"/>
            <a:ext cx="6057133" cy="369332"/>
          </a:xfrm>
          <a:prstGeom prst="rect">
            <a:avLst/>
          </a:prstGeom>
          <a:noFill/>
          <a:ln>
            <a:noFill/>
          </a:ln>
        </p:spPr>
        <p:txBody>
          <a:bodyPr spcFirstLastPara="1" wrap="square" lIns="91425" tIns="91425" rIns="91425" bIns="91425" anchor="t" anchorCtr="0"/>
          <a:lstStyle>
            <a:lvl1pPr marR="0" lvl="0" algn="l" rtl="0">
              <a:lnSpc>
                <a:spcPct val="90000"/>
              </a:lnSpc>
              <a:spcBef>
                <a:spcPts val="0"/>
              </a:spcBef>
              <a:spcAft>
                <a:spcPts val="0"/>
              </a:spcAft>
              <a:buClr>
                <a:schemeClr val="dk1"/>
              </a:buClr>
              <a:buSzPts val="1400"/>
              <a:buFont typeface="Trebuchet MS"/>
              <a:buNone/>
              <a:defRPr sz="2000" b="0" i="0" u="none" strike="noStrike" cap="none">
                <a:solidFill>
                  <a:srgbClr val="595959"/>
                </a:solidFill>
                <a:latin typeface="Trebuchet MS"/>
                <a:ea typeface="Trebuchet MS"/>
                <a:cs typeface="Trebuchet MS"/>
                <a:sym typeface="Trebuchet MS"/>
              </a:defRPr>
            </a:lvl1pPr>
            <a:lvl2pPr marR="0" lvl="1" algn="l" rtl="0">
              <a:lnSpc>
                <a:spcPct val="90000"/>
              </a:lnSpc>
              <a:spcBef>
                <a:spcPts val="900"/>
              </a:spcBef>
              <a:spcAft>
                <a:spcPts val="0"/>
              </a:spcAft>
              <a:buClr>
                <a:schemeClr val="dk1"/>
              </a:buClr>
              <a:buSzPts val="1400"/>
              <a:buFont typeface="Trebuchet MS"/>
              <a:buNone/>
              <a:defRPr sz="1800" b="0" i="0" u="none" strike="noStrike" cap="none">
                <a:solidFill>
                  <a:schemeClr val="dk2"/>
                </a:solidFill>
                <a:latin typeface="Trebuchet MS"/>
                <a:ea typeface="Trebuchet MS"/>
                <a:cs typeface="Trebuchet MS"/>
                <a:sym typeface="Trebuchet MS"/>
              </a:defRPr>
            </a:lvl2pPr>
            <a:lvl3pPr marR="0" lvl="2" algn="l" rtl="0">
              <a:lnSpc>
                <a:spcPct val="90000"/>
              </a:lnSpc>
              <a:spcBef>
                <a:spcPts val="900"/>
              </a:spcBef>
              <a:spcAft>
                <a:spcPts val="0"/>
              </a:spcAft>
              <a:buClr>
                <a:schemeClr val="dk1"/>
              </a:buClr>
              <a:buSzPts val="1400"/>
              <a:buFont typeface="Trebuchet MS"/>
              <a:buNone/>
              <a:defRPr sz="1600" b="0" i="0" u="none" strike="noStrike" cap="none">
                <a:solidFill>
                  <a:schemeClr val="dk2"/>
                </a:solidFill>
                <a:latin typeface="Trebuchet MS"/>
                <a:ea typeface="Trebuchet MS"/>
                <a:cs typeface="Trebuchet MS"/>
                <a:sym typeface="Trebuchet MS"/>
              </a:defRPr>
            </a:lvl3pPr>
            <a:lvl4pPr marR="0" lvl="3" algn="l" rtl="0">
              <a:lnSpc>
                <a:spcPct val="100000"/>
              </a:lnSpc>
              <a:spcBef>
                <a:spcPts val="9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4pPr>
            <a:lvl5pPr marR="0" lvl="4"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5pPr>
            <a:lvl6pPr marR="0" lvl="5"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R="0" lvl="6"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R="0" lvl="7"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R="0" lvl="8"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r>
              <a:rPr lang="en-US"/>
              <a:t>Click to edit Master subtitle style</a:t>
            </a:r>
            <a:endParaRPr/>
          </a:p>
        </p:txBody>
      </p:sp>
      <p:sp>
        <p:nvSpPr>
          <p:cNvPr id="17" name="Google Shape;17;p2"/>
          <p:cNvSpPr txBox="1">
            <a:spLocks noGrp="1"/>
          </p:cNvSpPr>
          <p:nvPr>
            <p:ph type="title"/>
          </p:nvPr>
        </p:nvSpPr>
        <p:spPr>
          <a:xfrm>
            <a:off x="490973" y="3434608"/>
            <a:ext cx="6057133" cy="982855"/>
          </a:xfrm>
          <a:prstGeom prst="rect">
            <a:avLst/>
          </a:prstGeom>
          <a:noFill/>
          <a:ln>
            <a:noFill/>
          </a:ln>
        </p:spPr>
        <p:txBody>
          <a:bodyPr spcFirstLastPara="1" wrap="square" lIns="91425" tIns="91425" rIns="91425" bIns="91425" anchor="b" anchorCtr="0"/>
          <a:lstStyle>
            <a:lvl1pPr marR="0" lvl="0" algn="l" rtl="0">
              <a:lnSpc>
                <a:spcPct val="90000"/>
              </a:lnSpc>
              <a:spcBef>
                <a:spcPts val="0"/>
              </a:spcBef>
              <a:spcAft>
                <a:spcPts val="0"/>
              </a:spcAft>
              <a:buClr>
                <a:srgbClr val="000000"/>
              </a:buClr>
              <a:buSzPts val="1400"/>
              <a:buFont typeface="Arial"/>
              <a:buNone/>
              <a:defRPr sz="4400" b="1" i="0" u="none" strike="noStrike" cap="none">
                <a:solidFill>
                  <a:schemeClr val="lt2"/>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9pPr>
          </a:lstStyle>
          <a:p>
            <a:r>
              <a:rPr lang="en-US"/>
              <a:t>Click to edit Master title style</a:t>
            </a:r>
            <a:endParaRPr/>
          </a:p>
        </p:txBody>
      </p:sp>
      <p:cxnSp>
        <p:nvCxnSpPr>
          <p:cNvPr id="18" name="Google Shape;18;p2"/>
          <p:cNvCxnSpPr/>
          <p:nvPr/>
        </p:nvCxnSpPr>
        <p:spPr>
          <a:xfrm>
            <a:off x="583337" y="4490990"/>
            <a:ext cx="5456769" cy="0"/>
          </a:xfrm>
          <a:prstGeom prst="straightConnector1">
            <a:avLst/>
          </a:prstGeom>
          <a:noFill/>
          <a:ln w="9525" cap="rnd" cmpd="sng">
            <a:solidFill>
              <a:schemeClr val="accent4"/>
            </a:solidFill>
            <a:prstDash val="solid"/>
            <a:round/>
            <a:headEnd type="none" w="sm" len="sm"/>
            <a:tailEnd type="none" w="sm" len="sm"/>
          </a:ln>
        </p:spPr>
      </p:cxnSp>
      <p:pic>
        <p:nvPicPr>
          <p:cNvPr id="19" name="Google Shape;19;p2"/>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583337" y="483260"/>
            <a:ext cx="2284591" cy="800486"/>
          </a:xfrm>
          <a:prstGeom prst="rect">
            <a:avLst/>
          </a:prstGeom>
          <a:noFill/>
          <a:ln>
            <a:noFill/>
          </a:ln>
        </p:spPr>
      </p:pic>
    </p:spTree>
    <p:extLst>
      <p:ext uri="{BB962C8B-B14F-4D97-AF65-F5344CB8AC3E}">
        <p14:creationId xmlns:p14="http://schemas.microsoft.com/office/powerpoint/2010/main" val="2147152585"/>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Transition - Green" preserve="1">
  <p:cSld name="Transition - Green">
    <p:spTree>
      <p:nvGrpSpPr>
        <p:cNvPr id="1" name="Shape 21"/>
        <p:cNvGrpSpPr/>
        <p:nvPr/>
      </p:nvGrpSpPr>
      <p:grpSpPr>
        <a:xfrm>
          <a:off x="0" y="0"/>
          <a:ext cx="0" cy="0"/>
          <a:chOff x="0" y="0"/>
          <a:chExt cx="0" cy="0"/>
        </a:xfrm>
      </p:grpSpPr>
      <p:sp>
        <p:nvSpPr>
          <p:cNvPr id="22" name="Google Shape;22;p3"/>
          <p:cNvSpPr/>
          <p:nvPr/>
        </p:nvSpPr>
        <p:spPr>
          <a:xfrm>
            <a:off x="0" y="0"/>
            <a:ext cx="10972800" cy="61722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pic>
        <p:nvPicPr>
          <p:cNvPr id="23" name="Google Shape;23;p3"/>
          <p:cNvPicPr preferRelativeResize="0"/>
          <p:nvPr/>
        </p:nvPicPr>
        <p:blipFill rotWithShape="1">
          <a:blip r:embed="rId2" cstate="screen">
            <a:alphaModFix/>
            <a:extLst>
              <a:ext uri="{28A0092B-C50C-407E-A947-70E740481C1C}">
                <a14:useLocalDpi xmlns:a14="http://schemas.microsoft.com/office/drawing/2010/main"/>
              </a:ext>
            </a:extLst>
          </a:blip>
          <a:srcRect l="-12680" b="-5537"/>
          <a:stretch/>
        </p:blipFill>
        <p:spPr>
          <a:xfrm rot="10800000" flipH="1">
            <a:off x="0" y="0"/>
            <a:ext cx="10972800" cy="6172200"/>
          </a:xfrm>
          <a:prstGeom prst="rect">
            <a:avLst/>
          </a:prstGeom>
          <a:noFill/>
          <a:ln>
            <a:noFill/>
          </a:ln>
        </p:spPr>
      </p:pic>
      <p:sp>
        <p:nvSpPr>
          <p:cNvPr id="24" name="Google Shape;24;p3"/>
          <p:cNvSpPr/>
          <p:nvPr/>
        </p:nvSpPr>
        <p:spPr>
          <a:xfrm>
            <a:off x="0" y="0"/>
            <a:ext cx="10972800" cy="6172200"/>
          </a:xfrm>
          <a:prstGeom prst="rect">
            <a:avLst/>
          </a:prstGeom>
          <a:gradFill>
            <a:gsLst>
              <a:gs pos="0">
                <a:schemeClr val="lt2"/>
              </a:gs>
              <a:gs pos="40000">
                <a:schemeClr val="lt2"/>
              </a:gs>
              <a:gs pos="100000">
                <a:srgbClr val="76B900">
                  <a:alpha val="0"/>
                </a:srgbClr>
              </a:gs>
            </a:gsLst>
            <a:lin ang="30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25" name="Google Shape;25;p3"/>
          <p:cNvSpPr/>
          <p:nvPr/>
        </p:nvSpPr>
        <p:spPr>
          <a:xfrm>
            <a:off x="0" y="0"/>
            <a:ext cx="10972800" cy="6172200"/>
          </a:xfrm>
          <a:prstGeom prst="rect">
            <a:avLst/>
          </a:prstGeom>
          <a:gradFill>
            <a:gsLst>
              <a:gs pos="0">
                <a:schemeClr val="lt2"/>
              </a:gs>
              <a:gs pos="100000">
                <a:srgbClr val="76B900">
                  <a:alpha val="29411"/>
                </a:srgbClr>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26" name="Google Shape;26;p3"/>
          <p:cNvSpPr txBox="1">
            <a:spLocks noGrp="1"/>
          </p:cNvSpPr>
          <p:nvPr>
            <p:ph type="title"/>
          </p:nvPr>
        </p:nvSpPr>
        <p:spPr>
          <a:xfrm>
            <a:off x="498348" y="2790635"/>
            <a:ext cx="9976104" cy="590931"/>
          </a:xfrm>
          <a:prstGeom prst="rect">
            <a:avLst/>
          </a:prstGeom>
          <a:noFill/>
          <a:ln>
            <a:noFill/>
          </a:ln>
        </p:spPr>
        <p:txBody>
          <a:bodyPr spcFirstLastPara="1" wrap="square" lIns="91425" tIns="91425" rIns="91425" bIns="91425" anchor="ctr" anchorCtr="0"/>
          <a:lstStyle>
            <a:lvl1pPr marR="0" lvl="0" algn="ctr" rtl="0">
              <a:lnSpc>
                <a:spcPct val="90000"/>
              </a:lnSpc>
              <a:spcBef>
                <a:spcPts val="0"/>
              </a:spcBef>
              <a:spcAft>
                <a:spcPts val="0"/>
              </a:spcAft>
              <a:buClr>
                <a:srgbClr val="000000"/>
              </a:buClr>
              <a:buSzPts val="1400"/>
              <a:buFont typeface="Arial"/>
              <a:buNone/>
              <a:defRPr sz="3600" b="1" i="0" u="none" strike="noStrike" cap="none">
                <a:solidFill>
                  <a:schemeClr val="lt1"/>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9pPr>
          </a:lstStyle>
          <a:p>
            <a:r>
              <a:rPr lang="en-US"/>
              <a:t>Click to edit Master title style</a:t>
            </a:r>
            <a:endParaRPr/>
          </a:p>
        </p:txBody>
      </p:sp>
    </p:spTree>
    <p:extLst>
      <p:ext uri="{BB962C8B-B14F-4D97-AF65-F5344CB8AC3E}">
        <p14:creationId xmlns:p14="http://schemas.microsoft.com/office/powerpoint/2010/main" val="3647922956"/>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Title, Subtitle, and Content" preserve="1">
  <p:cSld name="Title, Subtitle, and Content">
    <p:spTree>
      <p:nvGrpSpPr>
        <p:cNvPr id="1" name="Shape 28"/>
        <p:cNvGrpSpPr/>
        <p:nvPr/>
      </p:nvGrpSpPr>
      <p:grpSpPr>
        <a:xfrm>
          <a:off x="0" y="0"/>
          <a:ext cx="0" cy="0"/>
          <a:chOff x="0" y="0"/>
          <a:chExt cx="0" cy="0"/>
        </a:xfrm>
      </p:grpSpPr>
      <p:sp>
        <p:nvSpPr>
          <p:cNvPr id="29" name="Google Shape;29;p4"/>
          <p:cNvSpPr txBox="1">
            <a:spLocks noGrp="1"/>
          </p:cNvSpPr>
          <p:nvPr>
            <p:ph type="title"/>
          </p:nvPr>
        </p:nvSpPr>
        <p:spPr>
          <a:xfrm>
            <a:off x="498348" y="661226"/>
            <a:ext cx="9976104" cy="590931"/>
          </a:xfrm>
          <a:prstGeom prst="rect">
            <a:avLst/>
          </a:prstGeom>
          <a:noFill/>
          <a:ln>
            <a:noFill/>
          </a:ln>
        </p:spPr>
        <p:txBody>
          <a:bodyPr spcFirstLastPara="1" wrap="square" lIns="91425" tIns="91425" rIns="91425" bIns="91425" anchor="b" anchorCtr="0"/>
          <a:lstStyle>
            <a:lvl1pPr marR="0" lvl="0" algn="ctr" rtl="0">
              <a:lnSpc>
                <a:spcPct val="90000"/>
              </a:lnSpc>
              <a:spcBef>
                <a:spcPts val="0"/>
              </a:spcBef>
              <a:spcAft>
                <a:spcPts val="0"/>
              </a:spcAft>
              <a:buClr>
                <a:srgbClr val="000000"/>
              </a:buClr>
              <a:buSzPts val="1400"/>
              <a:buFont typeface="Arial"/>
              <a:buNone/>
              <a:defRPr sz="3600" b="1" i="0" u="none" strike="noStrike" cap="none">
                <a:solidFill>
                  <a:schemeClr val="dk2"/>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9pPr>
          </a:lstStyle>
          <a:p>
            <a:r>
              <a:rPr lang="en-US"/>
              <a:t>Click to edit Master title style</a:t>
            </a:r>
            <a:endParaRPr/>
          </a:p>
        </p:txBody>
      </p:sp>
      <p:sp>
        <p:nvSpPr>
          <p:cNvPr id="30" name="Google Shape;30;p4"/>
          <p:cNvSpPr txBox="1">
            <a:spLocks noGrp="1"/>
          </p:cNvSpPr>
          <p:nvPr>
            <p:ph type="body" idx="1"/>
          </p:nvPr>
        </p:nvSpPr>
        <p:spPr>
          <a:xfrm>
            <a:off x="516750" y="2103035"/>
            <a:ext cx="9948672" cy="3718925"/>
          </a:xfrm>
          <a:prstGeom prst="rect">
            <a:avLst/>
          </a:prstGeom>
          <a:noFill/>
          <a:ln>
            <a:noFill/>
          </a:ln>
        </p:spPr>
        <p:txBody>
          <a:bodyPr spcFirstLastPara="1" wrap="square" lIns="91425" tIns="91425" rIns="91425" bIns="91425" anchor="t" anchorCtr="0"/>
          <a:lstStyle>
            <a:lvl1pPr marL="457200" marR="0" lvl="0" indent="-355600" algn="l" rtl="0">
              <a:lnSpc>
                <a:spcPct val="90000"/>
              </a:lnSpc>
              <a:spcBef>
                <a:spcPts val="900"/>
              </a:spcBef>
              <a:spcAft>
                <a:spcPts val="0"/>
              </a:spcAft>
              <a:buClr>
                <a:schemeClr val="dk1"/>
              </a:buClr>
              <a:buSzPts val="2000"/>
              <a:buFont typeface="Trebuchet MS"/>
              <a:buChar char="—"/>
              <a:defRPr sz="2000" b="0" i="0" u="none" strike="noStrike" cap="none">
                <a:solidFill>
                  <a:schemeClr val="dk2"/>
                </a:solidFill>
                <a:latin typeface="Trebuchet MS"/>
                <a:ea typeface="Trebuchet MS"/>
                <a:cs typeface="Trebuchet MS"/>
                <a:sym typeface="Trebuchet MS"/>
              </a:defRPr>
            </a:lvl1pPr>
            <a:lvl2pPr marL="914400" marR="0" lvl="1" indent="-342900" algn="l" rtl="0">
              <a:lnSpc>
                <a:spcPct val="90000"/>
              </a:lnSpc>
              <a:spcBef>
                <a:spcPts val="900"/>
              </a:spcBef>
              <a:spcAft>
                <a:spcPts val="0"/>
              </a:spcAft>
              <a:buClr>
                <a:schemeClr val="dk1"/>
              </a:buClr>
              <a:buSzPts val="1800"/>
              <a:buFont typeface="Trebuchet MS"/>
              <a:buChar char="—"/>
              <a:defRPr sz="1800" b="0" i="0" u="none" strike="noStrike" cap="none">
                <a:solidFill>
                  <a:schemeClr val="dk2"/>
                </a:solidFill>
                <a:latin typeface="Trebuchet MS"/>
                <a:ea typeface="Trebuchet MS"/>
                <a:cs typeface="Trebuchet MS"/>
                <a:sym typeface="Trebuchet MS"/>
              </a:defRPr>
            </a:lvl2pPr>
            <a:lvl3pPr marL="1371600" marR="0" lvl="2" indent="-330200" algn="l" rtl="0">
              <a:lnSpc>
                <a:spcPct val="90000"/>
              </a:lnSpc>
              <a:spcBef>
                <a:spcPts val="900"/>
              </a:spcBef>
              <a:spcAft>
                <a:spcPts val="0"/>
              </a:spcAft>
              <a:buClr>
                <a:schemeClr val="dk1"/>
              </a:buClr>
              <a:buSzPts val="1600"/>
              <a:buFont typeface="Trebuchet MS"/>
              <a:buChar char="—"/>
              <a:defRPr sz="1600" b="0" i="0" u="none" strike="noStrike" cap="none">
                <a:solidFill>
                  <a:schemeClr val="dk2"/>
                </a:solidFill>
                <a:latin typeface="Trebuchet MS"/>
                <a:ea typeface="Trebuchet MS"/>
                <a:cs typeface="Trebuchet MS"/>
                <a:sym typeface="Trebuchet MS"/>
              </a:defRPr>
            </a:lvl3pPr>
            <a:lvl4pPr marL="1828800" marR="0" lvl="3" indent="-342900" algn="l" rtl="0">
              <a:lnSpc>
                <a:spcPct val="100000"/>
              </a:lnSpc>
              <a:spcBef>
                <a:spcPts val="900"/>
              </a:spcBef>
              <a:spcAft>
                <a:spcPts val="0"/>
              </a:spcAft>
              <a:buClr>
                <a:schemeClr val="dk1"/>
              </a:buClr>
              <a:buSzPts val="1800"/>
              <a:buFont typeface="Noto Sans Symbols"/>
              <a:buChar char="▪"/>
              <a:defRPr sz="1800" b="0" i="0" u="none" strike="noStrike" cap="none">
                <a:solidFill>
                  <a:schemeClr val="lt1"/>
                </a:solidFill>
                <a:latin typeface="Trebuchet MS"/>
                <a:ea typeface="Trebuchet MS"/>
                <a:cs typeface="Trebuchet MS"/>
                <a:sym typeface="Trebuchet MS"/>
              </a:defRPr>
            </a:lvl4pPr>
            <a:lvl5pPr marL="2286000" marR="0" lvl="4" indent="-355600" algn="l" rtl="0">
              <a:lnSpc>
                <a:spcPct val="100000"/>
              </a:lnSpc>
              <a:spcBef>
                <a:spcPts val="400"/>
              </a:spcBef>
              <a:spcAft>
                <a:spcPts val="0"/>
              </a:spcAft>
              <a:buClr>
                <a:schemeClr val="dk1"/>
              </a:buClr>
              <a:buSzPts val="2000"/>
              <a:buFont typeface="Noto Sans Symbols"/>
              <a:buChar char="▪"/>
              <a:defRPr sz="2000" b="0" i="0" u="none" strike="noStrike" cap="none">
                <a:solidFill>
                  <a:schemeClr val="lt1"/>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pPr lvl="0"/>
            <a:r>
              <a:rPr lang="en-US"/>
              <a:t>Click to edit Master text styles</a:t>
            </a:r>
          </a:p>
        </p:txBody>
      </p:sp>
      <p:sp>
        <p:nvSpPr>
          <p:cNvPr id="31" name="Google Shape;31;p4"/>
          <p:cNvSpPr txBox="1">
            <a:spLocks noGrp="1"/>
          </p:cNvSpPr>
          <p:nvPr>
            <p:ph type="body" idx="2"/>
          </p:nvPr>
        </p:nvSpPr>
        <p:spPr>
          <a:xfrm>
            <a:off x="498348" y="1183333"/>
            <a:ext cx="9976104" cy="525463"/>
          </a:xfrm>
          <a:prstGeom prst="rect">
            <a:avLst/>
          </a:prstGeom>
          <a:noFill/>
          <a:ln>
            <a:noFill/>
          </a:ln>
        </p:spPr>
        <p:txBody>
          <a:bodyPr spcFirstLastPara="1" wrap="square" lIns="91425" tIns="91425" rIns="91425" bIns="91425" anchor="t" anchorCtr="0"/>
          <a:lstStyle>
            <a:lvl1pPr marL="457200" marR="0" lvl="0" indent="-228600" algn="ctr" rtl="0">
              <a:lnSpc>
                <a:spcPct val="90000"/>
              </a:lnSpc>
              <a:spcBef>
                <a:spcPts val="900"/>
              </a:spcBef>
              <a:spcAft>
                <a:spcPts val="0"/>
              </a:spcAft>
              <a:buClr>
                <a:schemeClr val="dk1"/>
              </a:buClr>
              <a:buSzPts val="1400"/>
              <a:buFont typeface="Trebuchet MS"/>
              <a:buNone/>
              <a:defRPr sz="2400" b="0" i="0" u="none" strike="noStrike" cap="none">
                <a:solidFill>
                  <a:schemeClr val="lt2"/>
                </a:solidFill>
                <a:latin typeface="Trebuchet MS"/>
                <a:ea typeface="Trebuchet MS"/>
                <a:cs typeface="Trebuchet MS"/>
                <a:sym typeface="Trebuchet MS"/>
              </a:defRPr>
            </a:lvl1pPr>
            <a:lvl2pPr marL="914400" marR="0" lvl="1" indent="-228600" algn="ctr" rtl="0">
              <a:lnSpc>
                <a:spcPct val="90000"/>
              </a:lnSpc>
              <a:spcBef>
                <a:spcPts val="900"/>
              </a:spcBef>
              <a:spcAft>
                <a:spcPts val="0"/>
              </a:spcAft>
              <a:buClr>
                <a:schemeClr val="dk1"/>
              </a:buClr>
              <a:buSzPts val="1400"/>
              <a:buFont typeface="Trebuchet MS"/>
              <a:buNone/>
              <a:defRPr sz="2800" b="0" i="0" u="none" strike="noStrike" cap="none">
                <a:solidFill>
                  <a:schemeClr val="lt2"/>
                </a:solidFill>
                <a:latin typeface="Trebuchet MS"/>
                <a:ea typeface="Trebuchet MS"/>
                <a:cs typeface="Trebuchet MS"/>
                <a:sym typeface="Trebuchet MS"/>
              </a:defRPr>
            </a:lvl2pPr>
            <a:lvl3pPr marL="1371600" marR="0" lvl="2" indent="-228600" algn="ctr" rtl="0">
              <a:lnSpc>
                <a:spcPct val="90000"/>
              </a:lnSpc>
              <a:spcBef>
                <a:spcPts val="900"/>
              </a:spcBef>
              <a:spcAft>
                <a:spcPts val="0"/>
              </a:spcAft>
              <a:buClr>
                <a:schemeClr val="dk1"/>
              </a:buClr>
              <a:buSzPts val="1400"/>
              <a:buFont typeface="Trebuchet MS"/>
              <a:buNone/>
              <a:defRPr sz="2800" b="0" i="0" u="none" strike="noStrike" cap="none">
                <a:solidFill>
                  <a:schemeClr val="lt2"/>
                </a:solidFill>
                <a:latin typeface="Trebuchet MS"/>
                <a:ea typeface="Trebuchet MS"/>
                <a:cs typeface="Trebuchet MS"/>
                <a:sym typeface="Trebuchet MS"/>
              </a:defRPr>
            </a:lvl3pPr>
            <a:lvl4pPr marL="1828800" marR="0" lvl="3" indent="-228600" algn="ctr" rtl="0">
              <a:lnSpc>
                <a:spcPct val="100000"/>
              </a:lnSpc>
              <a:spcBef>
                <a:spcPts val="900"/>
              </a:spcBef>
              <a:spcAft>
                <a:spcPts val="0"/>
              </a:spcAft>
              <a:buClr>
                <a:schemeClr val="lt2"/>
              </a:buClr>
              <a:buSzPts val="2000"/>
              <a:buFont typeface="Trebuchet MS"/>
              <a:buNone/>
              <a:defRPr sz="2800" b="0" i="0" u="none" strike="noStrike" cap="none">
                <a:solidFill>
                  <a:schemeClr val="lt2"/>
                </a:solidFill>
                <a:latin typeface="Trebuchet MS"/>
                <a:ea typeface="Trebuchet MS"/>
                <a:cs typeface="Trebuchet MS"/>
                <a:sym typeface="Trebuchet MS"/>
              </a:defRPr>
            </a:lvl4pPr>
            <a:lvl5pPr marL="2286000" marR="0" lvl="4" indent="-228600" algn="ctr" rtl="0">
              <a:lnSpc>
                <a:spcPct val="100000"/>
              </a:lnSpc>
              <a:spcBef>
                <a:spcPts val="560"/>
              </a:spcBef>
              <a:spcAft>
                <a:spcPts val="0"/>
              </a:spcAft>
              <a:buClr>
                <a:schemeClr val="lt2"/>
              </a:buClr>
              <a:buSzPts val="2000"/>
              <a:buFont typeface="Trebuchet MS"/>
              <a:buNone/>
              <a:defRPr sz="2800" b="0" i="0" u="none" strike="noStrike" cap="none">
                <a:solidFill>
                  <a:schemeClr val="lt2"/>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pPr lvl="0"/>
            <a:r>
              <a:rPr lang="en-US"/>
              <a:t>Click to edit Master text styles</a:t>
            </a:r>
          </a:p>
        </p:txBody>
      </p:sp>
    </p:spTree>
    <p:extLst>
      <p:ext uri="{BB962C8B-B14F-4D97-AF65-F5344CB8AC3E}">
        <p14:creationId xmlns:p14="http://schemas.microsoft.com/office/powerpoint/2010/main" val="2956316093"/>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Title, Subtitle, and Content - NO LOGO &amp; PAGE NUMBER" preserve="1">
  <p:cSld name="Title, Subtitle, and Content - NO LOGO &amp; PAGE NUMBER">
    <p:spTree>
      <p:nvGrpSpPr>
        <p:cNvPr id="1" name="Shape 33"/>
        <p:cNvGrpSpPr/>
        <p:nvPr/>
      </p:nvGrpSpPr>
      <p:grpSpPr>
        <a:xfrm>
          <a:off x="0" y="0"/>
          <a:ext cx="0" cy="0"/>
          <a:chOff x="0" y="0"/>
          <a:chExt cx="0" cy="0"/>
        </a:xfrm>
      </p:grpSpPr>
      <p:sp>
        <p:nvSpPr>
          <p:cNvPr id="34" name="Google Shape;34;p5"/>
          <p:cNvSpPr/>
          <p:nvPr/>
        </p:nvSpPr>
        <p:spPr>
          <a:xfrm>
            <a:off x="0" y="0"/>
            <a:ext cx="10972800" cy="61722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5" name="Google Shape;35;p5"/>
          <p:cNvSpPr txBox="1">
            <a:spLocks noGrp="1"/>
          </p:cNvSpPr>
          <p:nvPr>
            <p:ph type="title"/>
          </p:nvPr>
        </p:nvSpPr>
        <p:spPr>
          <a:xfrm>
            <a:off x="498348" y="661226"/>
            <a:ext cx="9976104" cy="590931"/>
          </a:xfrm>
          <a:prstGeom prst="rect">
            <a:avLst/>
          </a:prstGeom>
          <a:noFill/>
          <a:ln>
            <a:noFill/>
          </a:ln>
        </p:spPr>
        <p:txBody>
          <a:bodyPr spcFirstLastPara="1" wrap="square" lIns="91425" tIns="91425" rIns="91425" bIns="91425" anchor="b" anchorCtr="0"/>
          <a:lstStyle>
            <a:lvl1pPr marR="0" lvl="0" algn="ctr" rtl="0">
              <a:lnSpc>
                <a:spcPct val="90000"/>
              </a:lnSpc>
              <a:spcBef>
                <a:spcPts val="0"/>
              </a:spcBef>
              <a:spcAft>
                <a:spcPts val="0"/>
              </a:spcAft>
              <a:buClr>
                <a:srgbClr val="000000"/>
              </a:buClr>
              <a:buSzPts val="1400"/>
              <a:buFont typeface="Arial"/>
              <a:buNone/>
              <a:defRPr sz="3600" b="1" i="0" u="none" strike="noStrike" cap="none">
                <a:solidFill>
                  <a:schemeClr val="dk2"/>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9pPr>
          </a:lstStyle>
          <a:p>
            <a:r>
              <a:rPr lang="en-US"/>
              <a:t>Click to edit Master title style</a:t>
            </a:r>
            <a:endParaRPr/>
          </a:p>
        </p:txBody>
      </p:sp>
      <p:sp>
        <p:nvSpPr>
          <p:cNvPr id="36" name="Google Shape;36;p5"/>
          <p:cNvSpPr txBox="1">
            <a:spLocks noGrp="1"/>
          </p:cNvSpPr>
          <p:nvPr>
            <p:ph type="body" idx="1"/>
          </p:nvPr>
        </p:nvSpPr>
        <p:spPr>
          <a:xfrm>
            <a:off x="512064" y="2103035"/>
            <a:ext cx="9948672" cy="3693758"/>
          </a:xfrm>
          <a:prstGeom prst="rect">
            <a:avLst/>
          </a:prstGeom>
          <a:noFill/>
          <a:ln>
            <a:noFill/>
          </a:ln>
        </p:spPr>
        <p:txBody>
          <a:bodyPr spcFirstLastPara="1" wrap="square" lIns="91425" tIns="91425" rIns="91425" bIns="91425" anchor="t" anchorCtr="0"/>
          <a:lstStyle>
            <a:lvl1pPr marL="457200" marR="0" lvl="0" indent="-228600" algn="l" rtl="0">
              <a:lnSpc>
                <a:spcPct val="90000"/>
              </a:lnSpc>
              <a:spcBef>
                <a:spcPts val="900"/>
              </a:spcBef>
              <a:spcAft>
                <a:spcPts val="0"/>
              </a:spcAft>
              <a:buClr>
                <a:schemeClr val="dk1"/>
              </a:buClr>
              <a:buSzPts val="1400"/>
              <a:buFont typeface="Trebuchet MS"/>
              <a:buNone/>
              <a:defRPr sz="2000" b="0" i="0" u="none" strike="noStrike" cap="none">
                <a:solidFill>
                  <a:schemeClr val="dk2"/>
                </a:solidFill>
                <a:latin typeface="Trebuchet MS"/>
                <a:ea typeface="Trebuchet MS"/>
                <a:cs typeface="Trebuchet MS"/>
                <a:sym typeface="Trebuchet MS"/>
              </a:defRPr>
            </a:lvl1pPr>
            <a:lvl2pPr marL="914400" marR="0" lvl="1" indent="-228600" algn="l" rtl="0">
              <a:lnSpc>
                <a:spcPct val="90000"/>
              </a:lnSpc>
              <a:spcBef>
                <a:spcPts val="900"/>
              </a:spcBef>
              <a:spcAft>
                <a:spcPts val="0"/>
              </a:spcAft>
              <a:buClr>
                <a:schemeClr val="dk1"/>
              </a:buClr>
              <a:buSzPts val="1400"/>
              <a:buFont typeface="Trebuchet MS"/>
              <a:buNone/>
              <a:defRPr sz="1800" b="0" i="0" u="none" strike="noStrike" cap="none">
                <a:solidFill>
                  <a:schemeClr val="dk2"/>
                </a:solidFill>
                <a:latin typeface="Trebuchet MS"/>
                <a:ea typeface="Trebuchet MS"/>
                <a:cs typeface="Trebuchet MS"/>
                <a:sym typeface="Trebuchet MS"/>
              </a:defRPr>
            </a:lvl2pPr>
            <a:lvl3pPr marL="1371600" marR="0" lvl="2" indent="-228600" algn="l" rtl="0">
              <a:lnSpc>
                <a:spcPct val="90000"/>
              </a:lnSpc>
              <a:spcBef>
                <a:spcPts val="900"/>
              </a:spcBef>
              <a:spcAft>
                <a:spcPts val="0"/>
              </a:spcAft>
              <a:buClr>
                <a:schemeClr val="dk1"/>
              </a:buClr>
              <a:buSzPts val="1400"/>
              <a:buFont typeface="Trebuchet MS"/>
              <a:buNone/>
              <a:defRPr sz="1800" b="0" i="0" u="none" strike="noStrike" cap="none">
                <a:solidFill>
                  <a:schemeClr val="dk2"/>
                </a:solidFill>
                <a:latin typeface="Trebuchet MS"/>
                <a:ea typeface="Trebuchet MS"/>
                <a:cs typeface="Trebuchet MS"/>
                <a:sym typeface="Trebuchet MS"/>
              </a:defRPr>
            </a:lvl3pPr>
            <a:lvl4pPr marL="1828800" marR="0" lvl="3" indent="-342900" algn="l" rtl="0">
              <a:lnSpc>
                <a:spcPct val="100000"/>
              </a:lnSpc>
              <a:spcBef>
                <a:spcPts val="900"/>
              </a:spcBef>
              <a:spcAft>
                <a:spcPts val="0"/>
              </a:spcAft>
              <a:buClr>
                <a:schemeClr val="dk1"/>
              </a:buClr>
              <a:buSzPts val="1800"/>
              <a:buFont typeface="Noto Sans Symbols"/>
              <a:buChar char="▪"/>
              <a:defRPr sz="1800" b="0" i="0" u="none" strike="noStrike" cap="none">
                <a:solidFill>
                  <a:schemeClr val="lt1"/>
                </a:solidFill>
                <a:latin typeface="Trebuchet MS"/>
                <a:ea typeface="Trebuchet MS"/>
                <a:cs typeface="Trebuchet MS"/>
                <a:sym typeface="Trebuchet MS"/>
              </a:defRPr>
            </a:lvl4pPr>
            <a:lvl5pPr marL="2286000" marR="0" lvl="4" indent="-355600" algn="l" rtl="0">
              <a:lnSpc>
                <a:spcPct val="100000"/>
              </a:lnSpc>
              <a:spcBef>
                <a:spcPts val="400"/>
              </a:spcBef>
              <a:spcAft>
                <a:spcPts val="0"/>
              </a:spcAft>
              <a:buClr>
                <a:schemeClr val="dk1"/>
              </a:buClr>
              <a:buSzPts val="2000"/>
              <a:buFont typeface="Noto Sans Symbols"/>
              <a:buChar char="▪"/>
              <a:defRPr sz="2000" b="0" i="0" u="none" strike="noStrike" cap="none">
                <a:solidFill>
                  <a:schemeClr val="lt1"/>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pPr lvl="0"/>
            <a:r>
              <a:rPr lang="en-US"/>
              <a:t>Click to edit Master text styles</a:t>
            </a:r>
          </a:p>
        </p:txBody>
      </p:sp>
      <p:sp>
        <p:nvSpPr>
          <p:cNvPr id="37" name="Google Shape;37;p5"/>
          <p:cNvSpPr txBox="1">
            <a:spLocks noGrp="1"/>
          </p:cNvSpPr>
          <p:nvPr>
            <p:ph type="body" idx="2"/>
          </p:nvPr>
        </p:nvSpPr>
        <p:spPr>
          <a:xfrm>
            <a:off x="498348" y="1183333"/>
            <a:ext cx="9976104" cy="525463"/>
          </a:xfrm>
          <a:prstGeom prst="rect">
            <a:avLst/>
          </a:prstGeom>
          <a:noFill/>
          <a:ln>
            <a:noFill/>
          </a:ln>
        </p:spPr>
        <p:txBody>
          <a:bodyPr spcFirstLastPara="1" wrap="square" lIns="91425" tIns="91425" rIns="91425" bIns="91425" anchor="t" anchorCtr="0"/>
          <a:lstStyle>
            <a:lvl1pPr marL="457200" marR="0" lvl="0" indent="-228600" algn="ctr" rtl="0">
              <a:lnSpc>
                <a:spcPct val="90000"/>
              </a:lnSpc>
              <a:spcBef>
                <a:spcPts val="900"/>
              </a:spcBef>
              <a:spcAft>
                <a:spcPts val="0"/>
              </a:spcAft>
              <a:buClr>
                <a:schemeClr val="dk1"/>
              </a:buClr>
              <a:buSzPts val="1400"/>
              <a:buFont typeface="Trebuchet MS"/>
              <a:buNone/>
              <a:defRPr sz="2400" b="0" i="0" u="none" strike="noStrike" cap="none">
                <a:solidFill>
                  <a:schemeClr val="lt2"/>
                </a:solidFill>
                <a:latin typeface="Trebuchet MS"/>
                <a:ea typeface="Trebuchet MS"/>
                <a:cs typeface="Trebuchet MS"/>
                <a:sym typeface="Trebuchet MS"/>
              </a:defRPr>
            </a:lvl1pPr>
            <a:lvl2pPr marL="914400" marR="0" lvl="1" indent="-228600" algn="ctr" rtl="0">
              <a:lnSpc>
                <a:spcPct val="90000"/>
              </a:lnSpc>
              <a:spcBef>
                <a:spcPts val="900"/>
              </a:spcBef>
              <a:spcAft>
                <a:spcPts val="0"/>
              </a:spcAft>
              <a:buClr>
                <a:schemeClr val="dk1"/>
              </a:buClr>
              <a:buSzPts val="1400"/>
              <a:buFont typeface="Trebuchet MS"/>
              <a:buNone/>
              <a:defRPr sz="2800" b="0" i="0" u="none" strike="noStrike" cap="none">
                <a:solidFill>
                  <a:schemeClr val="lt2"/>
                </a:solidFill>
                <a:latin typeface="Trebuchet MS"/>
                <a:ea typeface="Trebuchet MS"/>
                <a:cs typeface="Trebuchet MS"/>
                <a:sym typeface="Trebuchet MS"/>
              </a:defRPr>
            </a:lvl2pPr>
            <a:lvl3pPr marL="1371600" marR="0" lvl="2" indent="-228600" algn="ctr" rtl="0">
              <a:lnSpc>
                <a:spcPct val="90000"/>
              </a:lnSpc>
              <a:spcBef>
                <a:spcPts val="900"/>
              </a:spcBef>
              <a:spcAft>
                <a:spcPts val="0"/>
              </a:spcAft>
              <a:buClr>
                <a:schemeClr val="dk1"/>
              </a:buClr>
              <a:buSzPts val="1400"/>
              <a:buFont typeface="Trebuchet MS"/>
              <a:buNone/>
              <a:defRPr sz="2800" b="0" i="0" u="none" strike="noStrike" cap="none">
                <a:solidFill>
                  <a:schemeClr val="lt2"/>
                </a:solidFill>
                <a:latin typeface="Trebuchet MS"/>
                <a:ea typeface="Trebuchet MS"/>
                <a:cs typeface="Trebuchet MS"/>
                <a:sym typeface="Trebuchet MS"/>
              </a:defRPr>
            </a:lvl3pPr>
            <a:lvl4pPr marL="1828800" marR="0" lvl="3" indent="-228600" algn="ctr" rtl="0">
              <a:lnSpc>
                <a:spcPct val="100000"/>
              </a:lnSpc>
              <a:spcBef>
                <a:spcPts val="900"/>
              </a:spcBef>
              <a:spcAft>
                <a:spcPts val="0"/>
              </a:spcAft>
              <a:buClr>
                <a:schemeClr val="lt2"/>
              </a:buClr>
              <a:buSzPts val="2000"/>
              <a:buFont typeface="Trebuchet MS"/>
              <a:buNone/>
              <a:defRPr sz="2800" b="0" i="0" u="none" strike="noStrike" cap="none">
                <a:solidFill>
                  <a:schemeClr val="lt2"/>
                </a:solidFill>
                <a:latin typeface="Trebuchet MS"/>
                <a:ea typeface="Trebuchet MS"/>
                <a:cs typeface="Trebuchet MS"/>
                <a:sym typeface="Trebuchet MS"/>
              </a:defRPr>
            </a:lvl4pPr>
            <a:lvl5pPr marL="2286000" marR="0" lvl="4" indent="-228600" algn="ctr" rtl="0">
              <a:lnSpc>
                <a:spcPct val="100000"/>
              </a:lnSpc>
              <a:spcBef>
                <a:spcPts val="560"/>
              </a:spcBef>
              <a:spcAft>
                <a:spcPts val="0"/>
              </a:spcAft>
              <a:buClr>
                <a:schemeClr val="lt2"/>
              </a:buClr>
              <a:buSzPts val="2000"/>
              <a:buFont typeface="Trebuchet MS"/>
              <a:buNone/>
              <a:defRPr sz="2800" b="0" i="0" u="none" strike="noStrike" cap="none">
                <a:solidFill>
                  <a:schemeClr val="lt2"/>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pPr lvl="0"/>
            <a:r>
              <a:rPr lang="en-US"/>
              <a:t>Click to edit Master text styles</a:t>
            </a:r>
          </a:p>
        </p:txBody>
      </p:sp>
      <p:pic>
        <p:nvPicPr>
          <p:cNvPr id="7" name="Google Shape;78;p14">
            <a:extLst>
              <a:ext uri="{FF2B5EF4-FFF2-40B4-BE49-F238E27FC236}">
                <a16:creationId xmlns:a16="http://schemas.microsoft.com/office/drawing/2014/main" id="{496D5249-0994-491D-81F3-2799C9D8E20D}"/>
              </a:ext>
            </a:extLst>
          </p:cNvPr>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10130817" y="5785420"/>
            <a:ext cx="580686" cy="206320"/>
          </a:xfrm>
          <a:prstGeom prst="rect">
            <a:avLst/>
          </a:prstGeom>
          <a:noFill/>
          <a:ln>
            <a:noFill/>
          </a:ln>
        </p:spPr>
      </p:pic>
      <p:sp>
        <p:nvSpPr>
          <p:cNvPr id="8" name="Google Shape;79;p14">
            <a:extLst>
              <a:ext uri="{FF2B5EF4-FFF2-40B4-BE49-F238E27FC236}">
                <a16:creationId xmlns:a16="http://schemas.microsoft.com/office/drawing/2014/main" id="{F2A57630-6538-4213-B46C-9640641493D0}"/>
              </a:ext>
            </a:extLst>
          </p:cNvPr>
          <p:cNvSpPr txBox="1"/>
          <p:nvPr/>
        </p:nvSpPr>
        <p:spPr>
          <a:xfrm>
            <a:off x="9762253" y="5831285"/>
            <a:ext cx="321000" cy="1614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chemeClr val="accent4"/>
              </a:buClr>
              <a:buSzPts val="200"/>
              <a:buFont typeface="Trebuchet MS"/>
              <a:buNone/>
            </a:pPr>
            <a:fld id="{00000000-1234-1234-1234-123412341234}" type="slidenum">
              <a:rPr lang="en-US" sz="800" b="0" i="0" u="none" strike="noStrike" cap="none">
                <a:solidFill>
                  <a:schemeClr val="accent4"/>
                </a:solidFill>
                <a:latin typeface="Trebuchet MS"/>
                <a:ea typeface="Trebuchet MS"/>
                <a:cs typeface="Trebuchet MS"/>
                <a:sym typeface="Trebuchet MS"/>
              </a:rPr>
              <a:t>‹#›</a:t>
            </a:fld>
            <a:r>
              <a:rPr lang="en-US" sz="1100" b="0" i="0" u="none" strike="noStrike" cap="none" dirty="0">
                <a:solidFill>
                  <a:srgbClr val="12FEB6"/>
                </a:solidFill>
                <a:latin typeface="Questrial"/>
                <a:ea typeface="Questrial"/>
                <a:cs typeface="Questrial"/>
                <a:sym typeface="Questrial"/>
              </a:rPr>
              <a:t> </a:t>
            </a:r>
            <a:endParaRPr sz="1300" dirty="0"/>
          </a:p>
        </p:txBody>
      </p:sp>
    </p:spTree>
    <p:extLst>
      <p:ext uri="{BB962C8B-B14F-4D97-AF65-F5344CB8AC3E}">
        <p14:creationId xmlns:p14="http://schemas.microsoft.com/office/powerpoint/2010/main" val="2181805273"/>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Closing Slide" preserve="1">
  <p:cSld name="Closing Slide">
    <p:spTree>
      <p:nvGrpSpPr>
        <p:cNvPr id="1" name="Shape 39"/>
        <p:cNvGrpSpPr/>
        <p:nvPr/>
      </p:nvGrpSpPr>
      <p:grpSpPr>
        <a:xfrm>
          <a:off x="0" y="0"/>
          <a:ext cx="0" cy="0"/>
          <a:chOff x="0" y="0"/>
          <a:chExt cx="0" cy="0"/>
        </a:xfrm>
      </p:grpSpPr>
      <p:pic>
        <p:nvPicPr>
          <p:cNvPr id="40" name="Google Shape;40;p6"/>
          <p:cNvPicPr preferRelativeResize="0"/>
          <p:nvPr/>
        </p:nvPicPr>
        <p:blipFill rotWithShape="1">
          <a:blip r:embed="rId2" cstate="screen">
            <a:alphaModFix/>
            <a:extLst>
              <a:ext uri="{28A0092B-C50C-407E-A947-70E740481C1C}">
                <a14:useLocalDpi xmlns:a14="http://schemas.microsoft.com/office/drawing/2010/main"/>
              </a:ext>
            </a:extLst>
          </a:blip>
          <a:srcRect l="-21753" b="-229"/>
          <a:stretch/>
        </p:blipFill>
        <p:spPr>
          <a:xfrm>
            <a:off x="0" y="0"/>
            <a:ext cx="10972800" cy="5942501"/>
          </a:xfrm>
          <a:prstGeom prst="rect">
            <a:avLst/>
          </a:prstGeom>
          <a:noFill/>
          <a:ln>
            <a:noFill/>
          </a:ln>
        </p:spPr>
      </p:pic>
      <p:sp>
        <p:nvSpPr>
          <p:cNvPr id="41" name="Google Shape;41;p6"/>
          <p:cNvSpPr/>
          <p:nvPr/>
        </p:nvSpPr>
        <p:spPr>
          <a:xfrm rot="10800000" flipH="1">
            <a:off x="0" y="0"/>
            <a:ext cx="10972800" cy="6172200"/>
          </a:xfrm>
          <a:prstGeom prst="rect">
            <a:avLst/>
          </a:prstGeom>
          <a:gradFill>
            <a:gsLst>
              <a:gs pos="0">
                <a:schemeClr val="lt1"/>
              </a:gs>
              <a:gs pos="34000">
                <a:schemeClr val="lt1"/>
              </a:gs>
              <a:gs pos="100000">
                <a:srgbClr val="FFFFFF">
                  <a:alpha val="34509"/>
                </a:srgbClr>
              </a:gs>
            </a:gsLst>
            <a:lin ang="30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pic>
        <p:nvPicPr>
          <p:cNvPr id="42" name="Google Shape;42;p6"/>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583337" y="3902417"/>
            <a:ext cx="3232858" cy="1132744"/>
          </a:xfrm>
          <a:prstGeom prst="rect">
            <a:avLst/>
          </a:prstGeom>
          <a:noFill/>
          <a:ln>
            <a:noFill/>
          </a:ln>
        </p:spPr>
      </p:pic>
      <p:sp>
        <p:nvSpPr>
          <p:cNvPr id="43" name="Google Shape;43;p6"/>
          <p:cNvSpPr txBox="1"/>
          <p:nvPr/>
        </p:nvSpPr>
        <p:spPr>
          <a:xfrm>
            <a:off x="481651" y="5158600"/>
            <a:ext cx="2742300" cy="3693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rgbClr val="000000"/>
              </a:buClr>
              <a:buSzPts val="2000"/>
              <a:buFont typeface="Arial"/>
              <a:buNone/>
            </a:pPr>
            <a:r>
              <a:rPr lang="en-US" sz="2000" b="0" i="0" u="none" strike="noStrike" cap="none">
                <a:solidFill>
                  <a:schemeClr val="lt2"/>
                </a:solidFill>
                <a:latin typeface="Trebuchet MS"/>
                <a:ea typeface="Trebuchet MS"/>
                <a:cs typeface="Trebuchet MS"/>
                <a:sym typeface="Trebuchet MS"/>
              </a:rPr>
              <a:t>www.nvidia.com/dli</a:t>
            </a: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748494598"/>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Title, Subtitle, and Content with CONFIDENTIAL" preserve="1">
  <p:cSld name="Title, Subtitle, and Content with CONFIDENTIAL">
    <p:spTree>
      <p:nvGrpSpPr>
        <p:cNvPr id="1" name="Shape 45"/>
        <p:cNvGrpSpPr/>
        <p:nvPr/>
      </p:nvGrpSpPr>
      <p:grpSpPr>
        <a:xfrm>
          <a:off x="0" y="0"/>
          <a:ext cx="0" cy="0"/>
          <a:chOff x="0" y="0"/>
          <a:chExt cx="0" cy="0"/>
        </a:xfrm>
      </p:grpSpPr>
      <p:sp>
        <p:nvSpPr>
          <p:cNvPr id="46" name="Google Shape;46;p7"/>
          <p:cNvSpPr txBox="1">
            <a:spLocks noGrp="1"/>
          </p:cNvSpPr>
          <p:nvPr>
            <p:ph type="title"/>
          </p:nvPr>
        </p:nvSpPr>
        <p:spPr>
          <a:xfrm>
            <a:off x="498348" y="661226"/>
            <a:ext cx="9976104" cy="590931"/>
          </a:xfrm>
          <a:prstGeom prst="rect">
            <a:avLst/>
          </a:prstGeom>
          <a:noFill/>
          <a:ln>
            <a:noFill/>
          </a:ln>
        </p:spPr>
        <p:txBody>
          <a:bodyPr spcFirstLastPara="1" wrap="square" lIns="91425" tIns="91425" rIns="91425" bIns="91425" anchor="b" anchorCtr="0"/>
          <a:lstStyle>
            <a:lvl1pPr marR="0" lvl="0" algn="ctr" rtl="0">
              <a:lnSpc>
                <a:spcPct val="90000"/>
              </a:lnSpc>
              <a:spcBef>
                <a:spcPts val="0"/>
              </a:spcBef>
              <a:spcAft>
                <a:spcPts val="0"/>
              </a:spcAft>
              <a:buClr>
                <a:srgbClr val="000000"/>
              </a:buClr>
              <a:buSzPts val="1400"/>
              <a:buFont typeface="Arial"/>
              <a:buNone/>
              <a:defRPr sz="3600" b="1" i="0" u="none" strike="noStrike" cap="none">
                <a:solidFill>
                  <a:schemeClr val="dk2"/>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9pPr>
          </a:lstStyle>
          <a:p>
            <a:r>
              <a:rPr lang="en-US"/>
              <a:t>Click to edit Master title style</a:t>
            </a:r>
            <a:endParaRPr/>
          </a:p>
        </p:txBody>
      </p:sp>
      <p:sp>
        <p:nvSpPr>
          <p:cNvPr id="47" name="Google Shape;47;p7"/>
          <p:cNvSpPr txBox="1">
            <a:spLocks noGrp="1"/>
          </p:cNvSpPr>
          <p:nvPr>
            <p:ph type="body" idx="1"/>
          </p:nvPr>
        </p:nvSpPr>
        <p:spPr>
          <a:xfrm>
            <a:off x="516750" y="2103035"/>
            <a:ext cx="9948672" cy="3718925"/>
          </a:xfrm>
          <a:prstGeom prst="rect">
            <a:avLst/>
          </a:prstGeom>
          <a:noFill/>
          <a:ln>
            <a:noFill/>
          </a:ln>
        </p:spPr>
        <p:txBody>
          <a:bodyPr spcFirstLastPara="1" wrap="square" lIns="91425" tIns="91425" rIns="91425" bIns="91425" anchor="t" anchorCtr="0"/>
          <a:lstStyle>
            <a:lvl1pPr marL="457200" marR="0" lvl="0" indent="-228600" algn="l" rtl="0">
              <a:lnSpc>
                <a:spcPct val="90000"/>
              </a:lnSpc>
              <a:spcBef>
                <a:spcPts val="900"/>
              </a:spcBef>
              <a:spcAft>
                <a:spcPts val="0"/>
              </a:spcAft>
              <a:buClr>
                <a:schemeClr val="dk1"/>
              </a:buClr>
              <a:buSzPts val="1400"/>
              <a:buFont typeface="Trebuchet MS"/>
              <a:buNone/>
              <a:defRPr sz="2000" b="0" i="0" u="none" strike="noStrike" cap="none">
                <a:solidFill>
                  <a:schemeClr val="dk2"/>
                </a:solidFill>
                <a:latin typeface="Trebuchet MS"/>
                <a:ea typeface="Trebuchet MS"/>
                <a:cs typeface="Trebuchet MS"/>
                <a:sym typeface="Trebuchet MS"/>
              </a:defRPr>
            </a:lvl1pPr>
            <a:lvl2pPr marL="914400" marR="0" lvl="1" indent="-228600" algn="l" rtl="0">
              <a:lnSpc>
                <a:spcPct val="90000"/>
              </a:lnSpc>
              <a:spcBef>
                <a:spcPts val="900"/>
              </a:spcBef>
              <a:spcAft>
                <a:spcPts val="0"/>
              </a:spcAft>
              <a:buClr>
                <a:schemeClr val="dk1"/>
              </a:buClr>
              <a:buSzPts val="1400"/>
              <a:buFont typeface="Trebuchet MS"/>
              <a:buNone/>
              <a:defRPr sz="1800" b="0" i="0" u="none" strike="noStrike" cap="none">
                <a:solidFill>
                  <a:schemeClr val="dk2"/>
                </a:solidFill>
                <a:latin typeface="Trebuchet MS"/>
                <a:ea typeface="Trebuchet MS"/>
                <a:cs typeface="Trebuchet MS"/>
                <a:sym typeface="Trebuchet MS"/>
              </a:defRPr>
            </a:lvl2pPr>
            <a:lvl3pPr marL="1371600" marR="0" lvl="2" indent="-228600" algn="l" rtl="0">
              <a:lnSpc>
                <a:spcPct val="90000"/>
              </a:lnSpc>
              <a:spcBef>
                <a:spcPts val="900"/>
              </a:spcBef>
              <a:spcAft>
                <a:spcPts val="0"/>
              </a:spcAft>
              <a:buClr>
                <a:schemeClr val="dk1"/>
              </a:buClr>
              <a:buSzPts val="1400"/>
              <a:buFont typeface="Trebuchet MS"/>
              <a:buNone/>
              <a:defRPr sz="1600" b="0" i="0" u="none" strike="noStrike" cap="none">
                <a:solidFill>
                  <a:schemeClr val="dk2"/>
                </a:solidFill>
                <a:latin typeface="Trebuchet MS"/>
                <a:ea typeface="Trebuchet MS"/>
                <a:cs typeface="Trebuchet MS"/>
                <a:sym typeface="Trebuchet MS"/>
              </a:defRPr>
            </a:lvl3pPr>
            <a:lvl4pPr marL="1828800" marR="0" lvl="3" indent="-342900" algn="l" rtl="0">
              <a:lnSpc>
                <a:spcPct val="100000"/>
              </a:lnSpc>
              <a:spcBef>
                <a:spcPts val="900"/>
              </a:spcBef>
              <a:spcAft>
                <a:spcPts val="0"/>
              </a:spcAft>
              <a:buClr>
                <a:schemeClr val="dk1"/>
              </a:buClr>
              <a:buSzPts val="1800"/>
              <a:buFont typeface="Noto Sans Symbols"/>
              <a:buChar char="▪"/>
              <a:defRPr sz="1800" b="0" i="0" u="none" strike="noStrike" cap="none">
                <a:solidFill>
                  <a:schemeClr val="lt1"/>
                </a:solidFill>
                <a:latin typeface="Trebuchet MS"/>
                <a:ea typeface="Trebuchet MS"/>
                <a:cs typeface="Trebuchet MS"/>
                <a:sym typeface="Trebuchet MS"/>
              </a:defRPr>
            </a:lvl4pPr>
            <a:lvl5pPr marL="2286000" marR="0" lvl="4" indent="-355600" algn="l" rtl="0">
              <a:lnSpc>
                <a:spcPct val="100000"/>
              </a:lnSpc>
              <a:spcBef>
                <a:spcPts val="400"/>
              </a:spcBef>
              <a:spcAft>
                <a:spcPts val="0"/>
              </a:spcAft>
              <a:buClr>
                <a:schemeClr val="dk1"/>
              </a:buClr>
              <a:buSzPts val="2000"/>
              <a:buFont typeface="Noto Sans Symbols"/>
              <a:buChar char="▪"/>
              <a:defRPr sz="2000" b="0" i="0" u="none" strike="noStrike" cap="none">
                <a:solidFill>
                  <a:schemeClr val="lt1"/>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pPr lvl="0"/>
            <a:r>
              <a:rPr lang="en-US"/>
              <a:t>Click to edit Master text styles</a:t>
            </a:r>
          </a:p>
        </p:txBody>
      </p:sp>
      <p:sp>
        <p:nvSpPr>
          <p:cNvPr id="48" name="Google Shape;48;p7"/>
          <p:cNvSpPr txBox="1">
            <a:spLocks noGrp="1"/>
          </p:cNvSpPr>
          <p:nvPr>
            <p:ph type="body" idx="2"/>
          </p:nvPr>
        </p:nvSpPr>
        <p:spPr>
          <a:xfrm>
            <a:off x="498348" y="1183333"/>
            <a:ext cx="9976104" cy="525463"/>
          </a:xfrm>
          <a:prstGeom prst="rect">
            <a:avLst/>
          </a:prstGeom>
          <a:noFill/>
          <a:ln>
            <a:noFill/>
          </a:ln>
        </p:spPr>
        <p:txBody>
          <a:bodyPr spcFirstLastPara="1" wrap="square" lIns="91425" tIns="91425" rIns="91425" bIns="91425" anchor="t" anchorCtr="0"/>
          <a:lstStyle>
            <a:lvl1pPr marL="457200" marR="0" lvl="0" indent="-228600" algn="ctr" rtl="0">
              <a:lnSpc>
                <a:spcPct val="90000"/>
              </a:lnSpc>
              <a:spcBef>
                <a:spcPts val="900"/>
              </a:spcBef>
              <a:spcAft>
                <a:spcPts val="0"/>
              </a:spcAft>
              <a:buClr>
                <a:schemeClr val="dk1"/>
              </a:buClr>
              <a:buSzPts val="1400"/>
              <a:buFont typeface="Trebuchet MS"/>
              <a:buNone/>
              <a:defRPr sz="2400" b="0" i="0" u="none" strike="noStrike" cap="none">
                <a:solidFill>
                  <a:schemeClr val="lt2"/>
                </a:solidFill>
                <a:latin typeface="Trebuchet MS"/>
                <a:ea typeface="Trebuchet MS"/>
                <a:cs typeface="Trebuchet MS"/>
                <a:sym typeface="Trebuchet MS"/>
              </a:defRPr>
            </a:lvl1pPr>
            <a:lvl2pPr marL="914400" marR="0" lvl="1" indent="-228600" algn="ctr" rtl="0">
              <a:lnSpc>
                <a:spcPct val="90000"/>
              </a:lnSpc>
              <a:spcBef>
                <a:spcPts val="900"/>
              </a:spcBef>
              <a:spcAft>
                <a:spcPts val="0"/>
              </a:spcAft>
              <a:buClr>
                <a:schemeClr val="dk1"/>
              </a:buClr>
              <a:buSzPts val="1400"/>
              <a:buFont typeface="Trebuchet MS"/>
              <a:buNone/>
              <a:defRPr sz="2800" b="0" i="0" u="none" strike="noStrike" cap="none">
                <a:solidFill>
                  <a:schemeClr val="lt2"/>
                </a:solidFill>
                <a:latin typeface="Trebuchet MS"/>
                <a:ea typeface="Trebuchet MS"/>
                <a:cs typeface="Trebuchet MS"/>
                <a:sym typeface="Trebuchet MS"/>
              </a:defRPr>
            </a:lvl2pPr>
            <a:lvl3pPr marL="1371600" marR="0" lvl="2" indent="-228600" algn="ctr" rtl="0">
              <a:lnSpc>
                <a:spcPct val="90000"/>
              </a:lnSpc>
              <a:spcBef>
                <a:spcPts val="900"/>
              </a:spcBef>
              <a:spcAft>
                <a:spcPts val="0"/>
              </a:spcAft>
              <a:buClr>
                <a:schemeClr val="dk1"/>
              </a:buClr>
              <a:buSzPts val="1400"/>
              <a:buFont typeface="Trebuchet MS"/>
              <a:buNone/>
              <a:defRPr sz="2800" b="0" i="0" u="none" strike="noStrike" cap="none">
                <a:solidFill>
                  <a:schemeClr val="lt2"/>
                </a:solidFill>
                <a:latin typeface="Trebuchet MS"/>
                <a:ea typeface="Trebuchet MS"/>
                <a:cs typeface="Trebuchet MS"/>
                <a:sym typeface="Trebuchet MS"/>
              </a:defRPr>
            </a:lvl3pPr>
            <a:lvl4pPr marL="1828800" marR="0" lvl="3" indent="-228600" algn="ctr" rtl="0">
              <a:lnSpc>
                <a:spcPct val="100000"/>
              </a:lnSpc>
              <a:spcBef>
                <a:spcPts val="900"/>
              </a:spcBef>
              <a:spcAft>
                <a:spcPts val="0"/>
              </a:spcAft>
              <a:buClr>
                <a:schemeClr val="lt2"/>
              </a:buClr>
              <a:buSzPts val="2000"/>
              <a:buFont typeface="Trebuchet MS"/>
              <a:buNone/>
              <a:defRPr sz="2800" b="0" i="0" u="none" strike="noStrike" cap="none">
                <a:solidFill>
                  <a:schemeClr val="lt2"/>
                </a:solidFill>
                <a:latin typeface="Trebuchet MS"/>
                <a:ea typeface="Trebuchet MS"/>
                <a:cs typeface="Trebuchet MS"/>
                <a:sym typeface="Trebuchet MS"/>
              </a:defRPr>
            </a:lvl4pPr>
            <a:lvl5pPr marL="2286000" marR="0" lvl="4" indent="-228600" algn="ctr" rtl="0">
              <a:lnSpc>
                <a:spcPct val="100000"/>
              </a:lnSpc>
              <a:spcBef>
                <a:spcPts val="560"/>
              </a:spcBef>
              <a:spcAft>
                <a:spcPts val="0"/>
              </a:spcAft>
              <a:buClr>
                <a:schemeClr val="lt2"/>
              </a:buClr>
              <a:buSzPts val="2000"/>
              <a:buFont typeface="Trebuchet MS"/>
              <a:buNone/>
              <a:defRPr sz="2800" b="0" i="0" u="none" strike="noStrike" cap="none">
                <a:solidFill>
                  <a:schemeClr val="lt2"/>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pPr lvl="0"/>
            <a:r>
              <a:rPr lang="en-US"/>
              <a:t>Click to edit Master text styles</a:t>
            </a:r>
          </a:p>
        </p:txBody>
      </p:sp>
      <p:sp>
        <p:nvSpPr>
          <p:cNvPr id="49" name="Google Shape;49;p7"/>
          <p:cNvSpPr/>
          <p:nvPr/>
        </p:nvSpPr>
        <p:spPr>
          <a:xfrm>
            <a:off x="7049729" y="5781717"/>
            <a:ext cx="2762866" cy="248142"/>
          </a:xfrm>
          <a:prstGeom prst="rect">
            <a:avLst/>
          </a:prstGeom>
          <a:noFill/>
          <a:ln>
            <a:noFill/>
          </a:ln>
        </p:spPr>
        <p:txBody>
          <a:bodyPr spcFirstLastPara="1" wrap="square" lIns="91425" tIns="45700" rIns="91425" bIns="45700" anchor="b" anchorCtr="0">
            <a:noAutofit/>
          </a:bodyPr>
          <a:lstStyle/>
          <a:p>
            <a:pPr marL="0" marR="0" lvl="0" indent="0" algn="r" rtl="0">
              <a:lnSpc>
                <a:spcPct val="90000"/>
              </a:lnSpc>
              <a:spcBef>
                <a:spcPts val="0"/>
              </a:spcBef>
              <a:spcAft>
                <a:spcPts val="0"/>
              </a:spcAft>
              <a:buClr>
                <a:schemeClr val="dk2"/>
              </a:buClr>
              <a:buSzPts val="800"/>
              <a:buFont typeface="Trebuchet MS"/>
              <a:buNone/>
            </a:pPr>
            <a:r>
              <a:rPr lang="en-US" sz="800" b="1" i="0" u="none" strike="noStrike" cap="none">
                <a:solidFill>
                  <a:schemeClr val="dk2"/>
                </a:solidFill>
                <a:latin typeface="Trebuchet MS"/>
                <a:ea typeface="Trebuchet MS"/>
                <a:cs typeface="Trebuchet MS"/>
                <a:sym typeface="Trebuchet MS"/>
              </a:rPr>
              <a:t>NVIDIA CONFIDENTIAL. DO NOT DISTRIBUTE.</a:t>
            </a: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558476823"/>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Title, Subtitle, and Two Content" preserve="1">
  <p:cSld name="Title, Subtitle, and Two Content">
    <p:spTree>
      <p:nvGrpSpPr>
        <p:cNvPr id="1" name="Shape 51"/>
        <p:cNvGrpSpPr/>
        <p:nvPr/>
      </p:nvGrpSpPr>
      <p:grpSpPr>
        <a:xfrm>
          <a:off x="0" y="0"/>
          <a:ext cx="0" cy="0"/>
          <a:chOff x="0" y="0"/>
          <a:chExt cx="0" cy="0"/>
        </a:xfrm>
      </p:grpSpPr>
      <p:sp>
        <p:nvSpPr>
          <p:cNvPr id="52" name="Google Shape;52;p8"/>
          <p:cNvSpPr txBox="1">
            <a:spLocks noGrp="1"/>
          </p:cNvSpPr>
          <p:nvPr>
            <p:ph type="title"/>
          </p:nvPr>
        </p:nvSpPr>
        <p:spPr>
          <a:xfrm>
            <a:off x="498348" y="654352"/>
            <a:ext cx="9976104" cy="590931"/>
          </a:xfrm>
          <a:prstGeom prst="rect">
            <a:avLst/>
          </a:prstGeom>
          <a:noFill/>
          <a:ln>
            <a:noFill/>
          </a:ln>
        </p:spPr>
        <p:txBody>
          <a:bodyPr spcFirstLastPara="1" wrap="square" lIns="91425" tIns="91425" rIns="91425" bIns="91425" anchor="b" anchorCtr="0"/>
          <a:lstStyle>
            <a:lvl1pPr marR="0" lvl="0" algn="ctr" rtl="0">
              <a:lnSpc>
                <a:spcPct val="90000"/>
              </a:lnSpc>
              <a:spcBef>
                <a:spcPts val="0"/>
              </a:spcBef>
              <a:spcAft>
                <a:spcPts val="0"/>
              </a:spcAft>
              <a:buClr>
                <a:srgbClr val="000000"/>
              </a:buClr>
              <a:buSzPts val="1400"/>
              <a:buFont typeface="Arial"/>
              <a:buNone/>
              <a:defRPr sz="3600" b="1" i="0" u="none" strike="noStrike" cap="none">
                <a:solidFill>
                  <a:schemeClr val="dk2"/>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9pPr>
          </a:lstStyle>
          <a:p>
            <a:r>
              <a:rPr lang="en-US"/>
              <a:t>Click to edit Master title style</a:t>
            </a:r>
            <a:endParaRPr/>
          </a:p>
        </p:txBody>
      </p:sp>
      <p:sp>
        <p:nvSpPr>
          <p:cNvPr id="53" name="Google Shape;53;p8"/>
          <p:cNvSpPr txBox="1">
            <a:spLocks noGrp="1"/>
          </p:cNvSpPr>
          <p:nvPr>
            <p:ph type="body" idx="1"/>
          </p:nvPr>
        </p:nvSpPr>
        <p:spPr>
          <a:xfrm>
            <a:off x="498348" y="2111661"/>
            <a:ext cx="4945063" cy="3693521"/>
          </a:xfrm>
          <a:prstGeom prst="rect">
            <a:avLst/>
          </a:prstGeom>
          <a:noFill/>
          <a:ln>
            <a:noFill/>
          </a:ln>
        </p:spPr>
        <p:txBody>
          <a:bodyPr spcFirstLastPara="1" wrap="square" lIns="91425" tIns="91425" rIns="91425" bIns="91425" anchor="t" anchorCtr="0"/>
          <a:lstStyle>
            <a:lvl1pPr marL="457200" marR="0" lvl="0" indent="-381000" algn="l" rtl="0">
              <a:lnSpc>
                <a:spcPct val="90000"/>
              </a:lnSpc>
              <a:spcBef>
                <a:spcPts val="900"/>
              </a:spcBef>
              <a:spcAft>
                <a:spcPts val="0"/>
              </a:spcAft>
              <a:buClr>
                <a:schemeClr val="dk1"/>
              </a:buClr>
              <a:buSzPts val="2400"/>
              <a:buFont typeface="Trebuchet MS"/>
              <a:buChar char="•"/>
              <a:defRPr sz="2400" b="0" i="0" u="none" strike="noStrike" cap="none">
                <a:solidFill>
                  <a:schemeClr val="dk2"/>
                </a:solidFill>
                <a:latin typeface="Trebuchet MS"/>
                <a:ea typeface="Trebuchet MS"/>
                <a:cs typeface="Trebuchet MS"/>
                <a:sym typeface="Trebuchet MS"/>
              </a:defRPr>
            </a:lvl1pPr>
            <a:lvl2pPr marL="914400" marR="0" lvl="1" indent="-355600" algn="l" rtl="0">
              <a:lnSpc>
                <a:spcPct val="90000"/>
              </a:lnSpc>
              <a:spcBef>
                <a:spcPts val="900"/>
              </a:spcBef>
              <a:spcAft>
                <a:spcPts val="0"/>
              </a:spcAft>
              <a:buClr>
                <a:schemeClr val="dk1"/>
              </a:buClr>
              <a:buSzPts val="2000"/>
              <a:buFont typeface="Trebuchet MS"/>
              <a:buChar char="•"/>
              <a:defRPr sz="2000" b="0" i="0" u="none" strike="noStrike" cap="none">
                <a:solidFill>
                  <a:schemeClr val="dk2"/>
                </a:solidFill>
                <a:latin typeface="Trebuchet MS"/>
                <a:ea typeface="Trebuchet MS"/>
                <a:cs typeface="Trebuchet MS"/>
                <a:sym typeface="Trebuchet MS"/>
              </a:defRPr>
            </a:lvl2pPr>
            <a:lvl3pPr marL="1371600" marR="0" lvl="2" indent="-342900" algn="l" rtl="0">
              <a:lnSpc>
                <a:spcPct val="90000"/>
              </a:lnSpc>
              <a:spcBef>
                <a:spcPts val="900"/>
              </a:spcBef>
              <a:spcAft>
                <a:spcPts val="0"/>
              </a:spcAft>
              <a:buClr>
                <a:schemeClr val="dk1"/>
              </a:buClr>
              <a:buSzPts val="1800"/>
              <a:buFont typeface="Trebuchet MS"/>
              <a:buChar char="•"/>
              <a:defRPr sz="1800" b="0" i="0" u="none" strike="noStrike" cap="none">
                <a:solidFill>
                  <a:schemeClr val="dk2"/>
                </a:solidFill>
                <a:latin typeface="Trebuchet MS"/>
                <a:ea typeface="Trebuchet MS"/>
                <a:cs typeface="Trebuchet MS"/>
                <a:sym typeface="Trebuchet MS"/>
              </a:defRPr>
            </a:lvl3pPr>
            <a:lvl4pPr marL="1828800" marR="0" lvl="3" indent="-342900" algn="l" rtl="0">
              <a:lnSpc>
                <a:spcPct val="100000"/>
              </a:lnSpc>
              <a:spcBef>
                <a:spcPts val="900"/>
              </a:spcBef>
              <a:spcAft>
                <a:spcPts val="0"/>
              </a:spcAft>
              <a:buClr>
                <a:schemeClr val="lt1"/>
              </a:buClr>
              <a:buSzPts val="1800"/>
              <a:buFont typeface="Noto Sans Symbols"/>
              <a:buChar char="▪"/>
              <a:defRPr sz="1800" b="0" i="0" u="none" strike="noStrike" cap="none">
                <a:solidFill>
                  <a:schemeClr val="lt1"/>
                </a:solidFill>
                <a:latin typeface="Trebuchet MS"/>
                <a:ea typeface="Trebuchet MS"/>
                <a:cs typeface="Trebuchet MS"/>
                <a:sym typeface="Trebuchet MS"/>
              </a:defRPr>
            </a:lvl4pPr>
            <a:lvl5pPr marL="2286000" marR="0" lvl="4" indent="-342900" algn="l" rtl="0">
              <a:lnSpc>
                <a:spcPct val="100000"/>
              </a:lnSpc>
              <a:spcBef>
                <a:spcPts val="360"/>
              </a:spcBef>
              <a:spcAft>
                <a:spcPts val="0"/>
              </a:spcAft>
              <a:buClr>
                <a:schemeClr val="lt1"/>
              </a:buClr>
              <a:buSzPts val="1800"/>
              <a:buFont typeface="Noto Sans Symbols"/>
              <a:buChar char="▪"/>
              <a:defRPr sz="1800" b="0" i="0" u="none" strike="noStrike" cap="none">
                <a:solidFill>
                  <a:schemeClr val="lt1"/>
                </a:solidFill>
                <a:latin typeface="Trebuchet MS"/>
                <a:ea typeface="Trebuchet MS"/>
                <a:cs typeface="Trebuchet MS"/>
                <a:sym typeface="Trebuchet MS"/>
              </a:defRPr>
            </a:lvl5pPr>
            <a:lvl6pPr marL="2743200" marR="0" lvl="5" indent="-342900" algn="l" rtl="0">
              <a:lnSpc>
                <a:spcPct val="100000"/>
              </a:lnSpc>
              <a:spcBef>
                <a:spcPts val="360"/>
              </a:spcBef>
              <a:spcAft>
                <a:spcPts val="0"/>
              </a:spcAft>
              <a:buClr>
                <a:schemeClr val="dk2"/>
              </a:buClr>
              <a:buSzPts val="1800"/>
              <a:buFont typeface="Trebuchet MS"/>
              <a:buChar char="»"/>
              <a:defRPr sz="1800" b="0" i="0" u="none" strike="noStrike" cap="none">
                <a:solidFill>
                  <a:schemeClr val="dk2"/>
                </a:solidFill>
                <a:latin typeface="Trebuchet MS"/>
                <a:ea typeface="Trebuchet MS"/>
                <a:cs typeface="Trebuchet MS"/>
                <a:sym typeface="Trebuchet MS"/>
              </a:defRPr>
            </a:lvl6pPr>
            <a:lvl7pPr marL="3200400" marR="0" lvl="6" indent="-342900" algn="l" rtl="0">
              <a:lnSpc>
                <a:spcPct val="100000"/>
              </a:lnSpc>
              <a:spcBef>
                <a:spcPts val="360"/>
              </a:spcBef>
              <a:spcAft>
                <a:spcPts val="0"/>
              </a:spcAft>
              <a:buClr>
                <a:schemeClr val="dk2"/>
              </a:buClr>
              <a:buSzPts val="1800"/>
              <a:buFont typeface="Trebuchet MS"/>
              <a:buChar char="»"/>
              <a:defRPr sz="1800" b="0" i="0" u="none" strike="noStrike" cap="none">
                <a:solidFill>
                  <a:schemeClr val="dk2"/>
                </a:solidFill>
                <a:latin typeface="Trebuchet MS"/>
                <a:ea typeface="Trebuchet MS"/>
                <a:cs typeface="Trebuchet MS"/>
                <a:sym typeface="Trebuchet MS"/>
              </a:defRPr>
            </a:lvl7pPr>
            <a:lvl8pPr marL="3657600" marR="0" lvl="7" indent="-342900" algn="l" rtl="0">
              <a:lnSpc>
                <a:spcPct val="100000"/>
              </a:lnSpc>
              <a:spcBef>
                <a:spcPts val="360"/>
              </a:spcBef>
              <a:spcAft>
                <a:spcPts val="0"/>
              </a:spcAft>
              <a:buClr>
                <a:schemeClr val="dk2"/>
              </a:buClr>
              <a:buSzPts val="1800"/>
              <a:buFont typeface="Trebuchet MS"/>
              <a:buChar char="»"/>
              <a:defRPr sz="1800" b="0" i="0" u="none" strike="noStrike" cap="none">
                <a:solidFill>
                  <a:schemeClr val="dk2"/>
                </a:solidFill>
                <a:latin typeface="Trebuchet MS"/>
                <a:ea typeface="Trebuchet MS"/>
                <a:cs typeface="Trebuchet MS"/>
                <a:sym typeface="Trebuchet MS"/>
              </a:defRPr>
            </a:lvl8pPr>
            <a:lvl9pPr marL="4114800" marR="0" lvl="8" indent="-342900" algn="l" rtl="0">
              <a:lnSpc>
                <a:spcPct val="100000"/>
              </a:lnSpc>
              <a:spcBef>
                <a:spcPts val="360"/>
              </a:spcBef>
              <a:spcAft>
                <a:spcPts val="0"/>
              </a:spcAft>
              <a:buClr>
                <a:schemeClr val="dk2"/>
              </a:buClr>
              <a:buSzPts val="1800"/>
              <a:buFont typeface="Trebuchet MS"/>
              <a:buChar char="»"/>
              <a:defRPr sz="1800" b="0" i="0" u="none" strike="noStrike" cap="none">
                <a:solidFill>
                  <a:schemeClr val="dk2"/>
                </a:solidFill>
                <a:latin typeface="Trebuchet MS"/>
                <a:ea typeface="Trebuchet MS"/>
                <a:cs typeface="Trebuchet MS"/>
                <a:sym typeface="Trebuchet MS"/>
              </a:defRPr>
            </a:lvl9pPr>
          </a:lstStyle>
          <a:p>
            <a:pPr lvl="0"/>
            <a:r>
              <a:rPr lang="en-US"/>
              <a:t>Click to edit Master text styles</a:t>
            </a:r>
          </a:p>
        </p:txBody>
      </p:sp>
      <p:sp>
        <p:nvSpPr>
          <p:cNvPr id="54" name="Google Shape;54;p8"/>
          <p:cNvSpPr txBox="1">
            <a:spLocks noGrp="1"/>
          </p:cNvSpPr>
          <p:nvPr>
            <p:ph type="body" idx="2"/>
          </p:nvPr>
        </p:nvSpPr>
        <p:spPr>
          <a:xfrm>
            <a:off x="5529390" y="2111661"/>
            <a:ext cx="4945062" cy="3693521"/>
          </a:xfrm>
          <a:prstGeom prst="rect">
            <a:avLst/>
          </a:prstGeom>
          <a:noFill/>
          <a:ln>
            <a:noFill/>
          </a:ln>
        </p:spPr>
        <p:txBody>
          <a:bodyPr spcFirstLastPara="1" wrap="square" lIns="91425" tIns="91425" rIns="91425" bIns="91425" anchor="t" anchorCtr="0"/>
          <a:lstStyle>
            <a:lvl1pPr marL="457200" marR="0" lvl="0" indent="-381000" algn="l" rtl="0">
              <a:lnSpc>
                <a:spcPct val="90000"/>
              </a:lnSpc>
              <a:spcBef>
                <a:spcPts val="900"/>
              </a:spcBef>
              <a:spcAft>
                <a:spcPts val="0"/>
              </a:spcAft>
              <a:buClr>
                <a:schemeClr val="dk1"/>
              </a:buClr>
              <a:buSzPts val="2400"/>
              <a:buFont typeface="Trebuchet MS"/>
              <a:buChar char="•"/>
              <a:defRPr sz="2400" b="0" i="0" u="none" strike="noStrike" cap="none">
                <a:solidFill>
                  <a:schemeClr val="dk2"/>
                </a:solidFill>
                <a:latin typeface="Trebuchet MS"/>
                <a:ea typeface="Trebuchet MS"/>
                <a:cs typeface="Trebuchet MS"/>
                <a:sym typeface="Trebuchet MS"/>
              </a:defRPr>
            </a:lvl1pPr>
            <a:lvl2pPr marL="914400" marR="0" lvl="1" indent="-355600" algn="l" rtl="0">
              <a:lnSpc>
                <a:spcPct val="90000"/>
              </a:lnSpc>
              <a:spcBef>
                <a:spcPts val="900"/>
              </a:spcBef>
              <a:spcAft>
                <a:spcPts val="0"/>
              </a:spcAft>
              <a:buClr>
                <a:schemeClr val="dk1"/>
              </a:buClr>
              <a:buSzPts val="2000"/>
              <a:buFont typeface="Trebuchet MS"/>
              <a:buChar char="•"/>
              <a:defRPr sz="2000" b="0" i="0" u="none" strike="noStrike" cap="none">
                <a:solidFill>
                  <a:schemeClr val="dk2"/>
                </a:solidFill>
                <a:latin typeface="Trebuchet MS"/>
                <a:ea typeface="Trebuchet MS"/>
                <a:cs typeface="Trebuchet MS"/>
                <a:sym typeface="Trebuchet MS"/>
              </a:defRPr>
            </a:lvl2pPr>
            <a:lvl3pPr marL="1371600" marR="0" lvl="2" indent="-342900" algn="l" rtl="0">
              <a:lnSpc>
                <a:spcPct val="90000"/>
              </a:lnSpc>
              <a:spcBef>
                <a:spcPts val="900"/>
              </a:spcBef>
              <a:spcAft>
                <a:spcPts val="0"/>
              </a:spcAft>
              <a:buClr>
                <a:schemeClr val="dk1"/>
              </a:buClr>
              <a:buSzPts val="1800"/>
              <a:buFont typeface="Trebuchet MS"/>
              <a:buChar char="•"/>
              <a:defRPr sz="1800" b="0" i="0" u="none" strike="noStrike" cap="none">
                <a:solidFill>
                  <a:schemeClr val="dk2"/>
                </a:solidFill>
                <a:latin typeface="Trebuchet MS"/>
                <a:ea typeface="Trebuchet MS"/>
                <a:cs typeface="Trebuchet MS"/>
                <a:sym typeface="Trebuchet MS"/>
              </a:defRPr>
            </a:lvl3pPr>
            <a:lvl4pPr marL="1828800" marR="0" lvl="3" indent="-342900" algn="l" rtl="0">
              <a:lnSpc>
                <a:spcPct val="100000"/>
              </a:lnSpc>
              <a:spcBef>
                <a:spcPts val="900"/>
              </a:spcBef>
              <a:spcAft>
                <a:spcPts val="0"/>
              </a:spcAft>
              <a:buClr>
                <a:schemeClr val="lt1"/>
              </a:buClr>
              <a:buSzPts val="1800"/>
              <a:buFont typeface="Noto Sans Symbols"/>
              <a:buChar char="▪"/>
              <a:defRPr sz="1800" b="0" i="0" u="none" strike="noStrike" cap="none">
                <a:solidFill>
                  <a:schemeClr val="lt1"/>
                </a:solidFill>
                <a:latin typeface="Trebuchet MS"/>
                <a:ea typeface="Trebuchet MS"/>
                <a:cs typeface="Trebuchet MS"/>
                <a:sym typeface="Trebuchet MS"/>
              </a:defRPr>
            </a:lvl4pPr>
            <a:lvl5pPr marL="2286000" marR="0" lvl="4" indent="-342900" algn="l" rtl="0">
              <a:lnSpc>
                <a:spcPct val="100000"/>
              </a:lnSpc>
              <a:spcBef>
                <a:spcPts val="360"/>
              </a:spcBef>
              <a:spcAft>
                <a:spcPts val="0"/>
              </a:spcAft>
              <a:buClr>
                <a:schemeClr val="lt1"/>
              </a:buClr>
              <a:buSzPts val="1800"/>
              <a:buFont typeface="Noto Sans Symbols"/>
              <a:buChar char="▪"/>
              <a:defRPr sz="1800" b="0" i="0" u="none" strike="noStrike" cap="none">
                <a:solidFill>
                  <a:schemeClr val="lt1"/>
                </a:solidFill>
                <a:latin typeface="Trebuchet MS"/>
                <a:ea typeface="Trebuchet MS"/>
                <a:cs typeface="Trebuchet MS"/>
                <a:sym typeface="Trebuchet MS"/>
              </a:defRPr>
            </a:lvl5pPr>
            <a:lvl6pPr marL="2743200" marR="0" lvl="5" indent="-342900" algn="l" rtl="0">
              <a:lnSpc>
                <a:spcPct val="100000"/>
              </a:lnSpc>
              <a:spcBef>
                <a:spcPts val="360"/>
              </a:spcBef>
              <a:spcAft>
                <a:spcPts val="0"/>
              </a:spcAft>
              <a:buClr>
                <a:schemeClr val="dk2"/>
              </a:buClr>
              <a:buSzPts val="1800"/>
              <a:buFont typeface="Trebuchet MS"/>
              <a:buChar char="»"/>
              <a:defRPr sz="1800" b="0" i="0" u="none" strike="noStrike" cap="none">
                <a:solidFill>
                  <a:schemeClr val="dk2"/>
                </a:solidFill>
                <a:latin typeface="Trebuchet MS"/>
                <a:ea typeface="Trebuchet MS"/>
                <a:cs typeface="Trebuchet MS"/>
                <a:sym typeface="Trebuchet MS"/>
              </a:defRPr>
            </a:lvl6pPr>
            <a:lvl7pPr marL="3200400" marR="0" lvl="6" indent="-342900" algn="l" rtl="0">
              <a:lnSpc>
                <a:spcPct val="100000"/>
              </a:lnSpc>
              <a:spcBef>
                <a:spcPts val="360"/>
              </a:spcBef>
              <a:spcAft>
                <a:spcPts val="0"/>
              </a:spcAft>
              <a:buClr>
                <a:schemeClr val="dk2"/>
              </a:buClr>
              <a:buSzPts val="1800"/>
              <a:buFont typeface="Trebuchet MS"/>
              <a:buChar char="»"/>
              <a:defRPr sz="1800" b="0" i="0" u="none" strike="noStrike" cap="none">
                <a:solidFill>
                  <a:schemeClr val="dk2"/>
                </a:solidFill>
                <a:latin typeface="Trebuchet MS"/>
                <a:ea typeface="Trebuchet MS"/>
                <a:cs typeface="Trebuchet MS"/>
                <a:sym typeface="Trebuchet MS"/>
              </a:defRPr>
            </a:lvl7pPr>
            <a:lvl8pPr marL="3657600" marR="0" lvl="7" indent="-342900" algn="l" rtl="0">
              <a:lnSpc>
                <a:spcPct val="100000"/>
              </a:lnSpc>
              <a:spcBef>
                <a:spcPts val="360"/>
              </a:spcBef>
              <a:spcAft>
                <a:spcPts val="0"/>
              </a:spcAft>
              <a:buClr>
                <a:schemeClr val="dk2"/>
              </a:buClr>
              <a:buSzPts val="1800"/>
              <a:buFont typeface="Trebuchet MS"/>
              <a:buChar char="»"/>
              <a:defRPr sz="1800" b="0" i="0" u="none" strike="noStrike" cap="none">
                <a:solidFill>
                  <a:schemeClr val="dk2"/>
                </a:solidFill>
                <a:latin typeface="Trebuchet MS"/>
                <a:ea typeface="Trebuchet MS"/>
                <a:cs typeface="Trebuchet MS"/>
                <a:sym typeface="Trebuchet MS"/>
              </a:defRPr>
            </a:lvl8pPr>
            <a:lvl9pPr marL="4114800" marR="0" lvl="8" indent="-342900" algn="l" rtl="0">
              <a:lnSpc>
                <a:spcPct val="100000"/>
              </a:lnSpc>
              <a:spcBef>
                <a:spcPts val="360"/>
              </a:spcBef>
              <a:spcAft>
                <a:spcPts val="0"/>
              </a:spcAft>
              <a:buClr>
                <a:schemeClr val="dk2"/>
              </a:buClr>
              <a:buSzPts val="1800"/>
              <a:buFont typeface="Trebuchet MS"/>
              <a:buChar char="»"/>
              <a:defRPr sz="1800" b="0" i="0" u="none" strike="noStrike" cap="none">
                <a:solidFill>
                  <a:schemeClr val="dk2"/>
                </a:solidFill>
                <a:latin typeface="Trebuchet MS"/>
                <a:ea typeface="Trebuchet MS"/>
                <a:cs typeface="Trebuchet MS"/>
                <a:sym typeface="Trebuchet MS"/>
              </a:defRPr>
            </a:lvl9pPr>
          </a:lstStyle>
          <a:p>
            <a:pPr lvl="0"/>
            <a:r>
              <a:rPr lang="en-US"/>
              <a:t>Click to edit Master text styles</a:t>
            </a:r>
          </a:p>
        </p:txBody>
      </p:sp>
      <p:sp>
        <p:nvSpPr>
          <p:cNvPr id="55" name="Google Shape;55;p8"/>
          <p:cNvSpPr txBox="1">
            <a:spLocks noGrp="1"/>
          </p:cNvSpPr>
          <p:nvPr>
            <p:ph type="body" idx="3"/>
          </p:nvPr>
        </p:nvSpPr>
        <p:spPr>
          <a:xfrm>
            <a:off x="498348" y="1180568"/>
            <a:ext cx="9976104" cy="525463"/>
          </a:xfrm>
          <a:prstGeom prst="rect">
            <a:avLst/>
          </a:prstGeom>
          <a:noFill/>
          <a:ln>
            <a:noFill/>
          </a:ln>
        </p:spPr>
        <p:txBody>
          <a:bodyPr spcFirstLastPara="1" wrap="square" lIns="91425" tIns="91425" rIns="91425" bIns="91425" anchor="t" anchorCtr="0"/>
          <a:lstStyle>
            <a:lvl1pPr marL="457200" marR="0" lvl="0" indent="-228600" algn="ctr" rtl="0">
              <a:lnSpc>
                <a:spcPct val="90000"/>
              </a:lnSpc>
              <a:spcBef>
                <a:spcPts val="900"/>
              </a:spcBef>
              <a:spcAft>
                <a:spcPts val="0"/>
              </a:spcAft>
              <a:buClr>
                <a:schemeClr val="dk1"/>
              </a:buClr>
              <a:buSzPts val="1400"/>
              <a:buFont typeface="Trebuchet MS"/>
              <a:buNone/>
              <a:defRPr sz="2400" b="0" i="0" u="none" strike="noStrike" cap="none">
                <a:solidFill>
                  <a:schemeClr val="lt2"/>
                </a:solidFill>
                <a:latin typeface="Trebuchet MS"/>
                <a:ea typeface="Trebuchet MS"/>
                <a:cs typeface="Trebuchet MS"/>
                <a:sym typeface="Trebuchet MS"/>
              </a:defRPr>
            </a:lvl1pPr>
            <a:lvl2pPr marL="914400" marR="0" lvl="1" indent="-228600" algn="ctr" rtl="0">
              <a:lnSpc>
                <a:spcPct val="90000"/>
              </a:lnSpc>
              <a:spcBef>
                <a:spcPts val="900"/>
              </a:spcBef>
              <a:spcAft>
                <a:spcPts val="0"/>
              </a:spcAft>
              <a:buClr>
                <a:schemeClr val="dk1"/>
              </a:buClr>
              <a:buSzPts val="1400"/>
              <a:buFont typeface="Trebuchet MS"/>
              <a:buNone/>
              <a:defRPr sz="2800" b="0" i="0" u="none" strike="noStrike" cap="none">
                <a:solidFill>
                  <a:schemeClr val="lt2"/>
                </a:solidFill>
                <a:latin typeface="Trebuchet MS"/>
                <a:ea typeface="Trebuchet MS"/>
                <a:cs typeface="Trebuchet MS"/>
                <a:sym typeface="Trebuchet MS"/>
              </a:defRPr>
            </a:lvl2pPr>
            <a:lvl3pPr marL="1371600" marR="0" lvl="2" indent="-228600" algn="ctr" rtl="0">
              <a:lnSpc>
                <a:spcPct val="90000"/>
              </a:lnSpc>
              <a:spcBef>
                <a:spcPts val="900"/>
              </a:spcBef>
              <a:spcAft>
                <a:spcPts val="0"/>
              </a:spcAft>
              <a:buClr>
                <a:schemeClr val="dk1"/>
              </a:buClr>
              <a:buSzPts val="1400"/>
              <a:buFont typeface="Trebuchet MS"/>
              <a:buNone/>
              <a:defRPr sz="2800" b="0" i="0" u="none" strike="noStrike" cap="none">
                <a:solidFill>
                  <a:schemeClr val="lt2"/>
                </a:solidFill>
                <a:latin typeface="Trebuchet MS"/>
                <a:ea typeface="Trebuchet MS"/>
                <a:cs typeface="Trebuchet MS"/>
                <a:sym typeface="Trebuchet MS"/>
              </a:defRPr>
            </a:lvl3pPr>
            <a:lvl4pPr marL="1828800" marR="0" lvl="3" indent="-228600" algn="ctr" rtl="0">
              <a:lnSpc>
                <a:spcPct val="100000"/>
              </a:lnSpc>
              <a:spcBef>
                <a:spcPts val="900"/>
              </a:spcBef>
              <a:spcAft>
                <a:spcPts val="0"/>
              </a:spcAft>
              <a:buClr>
                <a:schemeClr val="lt2"/>
              </a:buClr>
              <a:buSzPts val="2000"/>
              <a:buFont typeface="Trebuchet MS"/>
              <a:buNone/>
              <a:defRPr sz="2800" b="0" i="0" u="none" strike="noStrike" cap="none">
                <a:solidFill>
                  <a:schemeClr val="lt2"/>
                </a:solidFill>
                <a:latin typeface="Trebuchet MS"/>
                <a:ea typeface="Trebuchet MS"/>
                <a:cs typeface="Trebuchet MS"/>
                <a:sym typeface="Trebuchet MS"/>
              </a:defRPr>
            </a:lvl4pPr>
            <a:lvl5pPr marL="2286000" marR="0" lvl="4" indent="-228600" algn="ctr" rtl="0">
              <a:lnSpc>
                <a:spcPct val="100000"/>
              </a:lnSpc>
              <a:spcBef>
                <a:spcPts val="560"/>
              </a:spcBef>
              <a:spcAft>
                <a:spcPts val="0"/>
              </a:spcAft>
              <a:buClr>
                <a:schemeClr val="lt2"/>
              </a:buClr>
              <a:buSzPts val="2000"/>
              <a:buFont typeface="Trebuchet MS"/>
              <a:buNone/>
              <a:defRPr sz="2800" b="0" i="0" u="none" strike="noStrike" cap="none">
                <a:solidFill>
                  <a:schemeClr val="lt2"/>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pPr lvl="0"/>
            <a:r>
              <a:rPr lang="en-US"/>
              <a:t>Click to edit Master text styles</a:t>
            </a:r>
          </a:p>
        </p:txBody>
      </p:sp>
      <p:sp>
        <p:nvSpPr>
          <p:cNvPr id="56" name="Google Shape;56;p8"/>
          <p:cNvSpPr txBox="1">
            <a:spLocks noGrp="1"/>
          </p:cNvSpPr>
          <p:nvPr>
            <p:ph type="sldNum" idx="12"/>
          </p:nvPr>
        </p:nvSpPr>
        <p:spPr>
          <a:xfrm>
            <a:off x="10268141" y="5699821"/>
            <a:ext cx="658500" cy="4725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4051971551"/>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Video" type="titleOnly" preserve="1">
  <p:cSld name="Video">
    <p:spTree>
      <p:nvGrpSpPr>
        <p:cNvPr id="1" name="Shape 57"/>
        <p:cNvGrpSpPr/>
        <p:nvPr/>
      </p:nvGrpSpPr>
      <p:grpSpPr>
        <a:xfrm>
          <a:off x="0" y="0"/>
          <a:ext cx="0" cy="0"/>
          <a:chOff x="0" y="0"/>
          <a:chExt cx="0" cy="0"/>
        </a:xfrm>
      </p:grpSpPr>
      <p:sp>
        <p:nvSpPr>
          <p:cNvPr id="58" name="Google Shape;58;p9"/>
          <p:cNvSpPr/>
          <p:nvPr/>
        </p:nvSpPr>
        <p:spPr>
          <a:xfrm>
            <a:off x="0" y="0"/>
            <a:ext cx="10972800" cy="61722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9" name="Google Shape;59;p9"/>
          <p:cNvSpPr txBox="1">
            <a:spLocks noGrp="1"/>
          </p:cNvSpPr>
          <p:nvPr>
            <p:ph type="title"/>
          </p:nvPr>
        </p:nvSpPr>
        <p:spPr>
          <a:xfrm>
            <a:off x="1553497" y="5352631"/>
            <a:ext cx="7865806" cy="369332"/>
          </a:xfrm>
          <a:prstGeom prst="rect">
            <a:avLst/>
          </a:prstGeom>
          <a:noFill/>
          <a:ln>
            <a:noFill/>
          </a:ln>
        </p:spPr>
        <p:txBody>
          <a:bodyPr spcFirstLastPara="1" wrap="square" lIns="91425" tIns="91425" rIns="91425" bIns="91425" anchor="b" anchorCtr="0"/>
          <a:lstStyle>
            <a:lvl1pPr marR="0" lvl="0" algn="l" rtl="0">
              <a:lnSpc>
                <a:spcPct val="90000"/>
              </a:lnSpc>
              <a:spcBef>
                <a:spcPts val="0"/>
              </a:spcBef>
              <a:spcAft>
                <a:spcPts val="0"/>
              </a:spcAft>
              <a:buClr>
                <a:srgbClr val="000000"/>
              </a:buClr>
              <a:buSzPts val="1400"/>
              <a:buFont typeface="Arial"/>
              <a:buNone/>
              <a:defRPr sz="2000" b="1" i="0" u="none" strike="noStrike" cap="none">
                <a:solidFill>
                  <a:schemeClr val="dk2"/>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9pPr>
          </a:lstStyle>
          <a:p>
            <a:r>
              <a:rPr lang="en-US"/>
              <a:t>Click to edit Master title style</a:t>
            </a:r>
            <a:endParaRPr/>
          </a:p>
        </p:txBody>
      </p:sp>
      <p:pic>
        <p:nvPicPr>
          <p:cNvPr id="60" name="Google Shape;60;p9"/>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1713271" y="5142126"/>
            <a:ext cx="7546258" cy="104086"/>
          </a:xfrm>
          <a:prstGeom prst="rect">
            <a:avLst/>
          </a:prstGeom>
          <a:noFill/>
          <a:ln>
            <a:noFill/>
          </a:ln>
        </p:spPr>
      </p:pic>
      <p:pic>
        <p:nvPicPr>
          <p:cNvPr id="6" name="Google Shape;78;p14">
            <a:extLst>
              <a:ext uri="{FF2B5EF4-FFF2-40B4-BE49-F238E27FC236}">
                <a16:creationId xmlns:a16="http://schemas.microsoft.com/office/drawing/2014/main" id="{722B69C8-508F-4D8D-A772-E096FC74E731}"/>
              </a:ext>
            </a:extLst>
          </p:cNvPr>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10130817" y="5785420"/>
            <a:ext cx="580686" cy="206320"/>
          </a:xfrm>
          <a:prstGeom prst="rect">
            <a:avLst/>
          </a:prstGeom>
          <a:noFill/>
          <a:ln>
            <a:noFill/>
          </a:ln>
        </p:spPr>
      </p:pic>
      <p:sp>
        <p:nvSpPr>
          <p:cNvPr id="7" name="Google Shape;79;p14">
            <a:extLst>
              <a:ext uri="{FF2B5EF4-FFF2-40B4-BE49-F238E27FC236}">
                <a16:creationId xmlns:a16="http://schemas.microsoft.com/office/drawing/2014/main" id="{94999CF4-3895-49ED-9ED5-9C70F89C59C6}"/>
              </a:ext>
            </a:extLst>
          </p:cNvPr>
          <p:cNvSpPr txBox="1"/>
          <p:nvPr/>
        </p:nvSpPr>
        <p:spPr>
          <a:xfrm>
            <a:off x="9762253" y="5831285"/>
            <a:ext cx="321000" cy="1614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chemeClr val="accent4"/>
              </a:buClr>
              <a:buSzPts val="200"/>
              <a:buFont typeface="Trebuchet MS"/>
              <a:buNone/>
            </a:pPr>
            <a:fld id="{00000000-1234-1234-1234-123412341234}" type="slidenum">
              <a:rPr lang="en-US" sz="800" b="0" i="0" u="none" strike="noStrike" cap="none">
                <a:solidFill>
                  <a:schemeClr val="accent4"/>
                </a:solidFill>
                <a:latin typeface="Trebuchet MS"/>
                <a:ea typeface="Trebuchet MS"/>
                <a:cs typeface="Trebuchet MS"/>
                <a:sym typeface="Trebuchet MS"/>
              </a:rPr>
              <a:t>‹#›</a:t>
            </a:fld>
            <a:r>
              <a:rPr lang="en-US" sz="1100" b="0" i="0" u="none" strike="noStrike" cap="none" dirty="0">
                <a:solidFill>
                  <a:srgbClr val="12FEB6"/>
                </a:solidFill>
                <a:latin typeface="Questrial"/>
                <a:ea typeface="Questrial"/>
                <a:cs typeface="Questrial"/>
                <a:sym typeface="Questrial"/>
              </a:rPr>
              <a:t> </a:t>
            </a:r>
            <a:endParaRPr sz="1300" dirty="0"/>
          </a:p>
        </p:txBody>
      </p:sp>
    </p:spTree>
    <p:extLst>
      <p:ext uri="{BB962C8B-B14F-4D97-AF65-F5344CB8AC3E}">
        <p14:creationId xmlns:p14="http://schemas.microsoft.com/office/powerpoint/2010/main" val="3328756231"/>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DEMO Placeholder" preserve="1">
  <p:cSld name="DEMO Placeholder">
    <p:spTree>
      <p:nvGrpSpPr>
        <p:cNvPr id="1" name="Shape 62"/>
        <p:cNvGrpSpPr/>
        <p:nvPr/>
      </p:nvGrpSpPr>
      <p:grpSpPr>
        <a:xfrm>
          <a:off x="0" y="0"/>
          <a:ext cx="0" cy="0"/>
          <a:chOff x="0" y="0"/>
          <a:chExt cx="0" cy="0"/>
        </a:xfrm>
      </p:grpSpPr>
      <p:sp>
        <p:nvSpPr>
          <p:cNvPr id="63" name="Google Shape;63;p10"/>
          <p:cNvSpPr/>
          <p:nvPr/>
        </p:nvSpPr>
        <p:spPr>
          <a:xfrm>
            <a:off x="0" y="0"/>
            <a:ext cx="10972800" cy="61722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64" name="Google Shape;64;p10"/>
          <p:cNvSpPr txBox="1">
            <a:spLocks noGrp="1"/>
          </p:cNvSpPr>
          <p:nvPr>
            <p:ph type="title"/>
          </p:nvPr>
        </p:nvSpPr>
        <p:spPr>
          <a:xfrm>
            <a:off x="498348" y="5169473"/>
            <a:ext cx="9976104" cy="535531"/>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rgbClr val="000000"/>
              </a:buClr>
              <a:buSzPts val="1400"/>
              <a:buFont typeface="Arial"/>
              <a:buNone/>
              <a:defRPr sz="3200" b="1" i="0" u="none" strike="noStrike" cap="none">
                <a:solidFill>
                  <a:schemeClr val="lt1"/>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9pPr>
          </a:lstStyle>
          <a:p>
            <a:r>
              <a:rPr lang="en-US"/>
              <a:t>Click to edit Master title style</a:t>
            </a:r>
            <a:endParaRPr/>
          </a:p>
        </p:txBody>
      </p:sp>
      <p:pic>
        <p:nvPicPr>
          <p:cNvPr id="5" name="Google Shape;78;p14">
            <a:extLst>
              <a:ext uri="{FF2B5EF4-FFF2-40B4-BE49-F238E27FC236}">
                <a16:creationId xmlns:a16="http://schemas.microsoft.com/office/drawing/2014/main" id="{07B80B36-1082-4A2B-AC98-80CA016F3CEB}"/>
              </a:ext>
            </a:extLst>
          </p:cNvPr>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10130817" y="5785420"/>
            <a:ext cx="580686" cy="206320"/>
          </a:xfrm>
          <a:prstGeom prst="rect">
            <a:avLst/>
          </a:prstGeom>
          <a:noFill/>
          <a:ln>
            <a:noFill/>
          </a:ln>
        </p:spPr>
      </p:pic>
      <p:sp>
        <p:nvSpPr>
          <p:cNvPr id="6" name="Google Shape;79;p14">
            <a:extLst>
              <a:ext uri="{FF2B5EF4-FFF2-40B4-BE49-F238E27FC236}">
                <a16:creationId xmlns:a16="http://schemas.microsoft.com/office/drawing/2014/main" id="{313C6A65-4A4B-45E1-BBB3-7538FF56FC82}"/>
              </a:ext>
            </a:extLst>
          </p:cNvPr>
          <p:cNvSpPr txBox="1"/>
          <p:nvPr/>
        </p:nvSpPr>
        <p:spPr>
          <a:xfrm>
            <a:off x="9762253" y="5831285"/>
            <a:ext cx="321000" cy="1614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chemeClr val="accent4"/>
              </a:buClr>
              <a:buSzPts val="200"/>
              <a:buFont typeface="Trebuchet MS"/>
              <a:buNone/>
            </a:pPr>
            <a:fld id="{00000000-1234-1234-1234-123412341234}" type="slidenum">
              <a:rPr lang="en-US" sz="800" b="0" i="0" u="none" strike="noStrike" cap="none">
                <a:solidFill>
                  <a:schemeClr val="accent4"/>
                </a:solidFill>
                <a:latin typeface="Trebuchet MS"/>
                <a:ea typeface="Trebuchet MS"/>
                <a:cs typeface="Trebuchet MS"/>
                <a:sym typeface="Trebuchet MS"/>
              </a:rPr>
              <a:t>‹#›</a:t>
            </a:fld>
            <a:r>
              <a:rPr lang="en-US" sz="1100" b="0" i="0" u="none" strike="noStrike" cap="none" dirty="0">
                <a:solidFill>
                  <a:srgbClr val="12FEB6"/>
                </a:solidFill>
                <a:latin typeface="Questrial"/>
                <a:ea typeface="Questrial"/>
                <a:cs typeface="Questrial"/>
                <a:sym typeface="Questrial"/>
              </a:rPr>
              <a:t> </a:t>
            </a:r>
            <a:endParaRPr sz="1300" dirty="0"/>
          </a:p>
        </p:txBody>
      </p:sp>
    </p:spTree>
    <p:extLst>
      <p:ext uri="{BB962C8B-B14F-4D97-AF65-F5344CB8AC3E}">
        <p14:creationId xmlns:p14="http://schemas.microsoft.com/office/powerpoint/2010/main" val="716885803"/>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Agenda" preserve="1">
  <p:cSld name="Agenda">
    <p:spTree>
      <p:nvGrpSpPr>
        <p:cNvPr id="1" name="Shape 66"/>
        <p:cNvGrpSpPr/>
        <p:nvPr/>
      </p:nvGrpSpPr>
      <p:grpSpPr>
        <a:xfrm>
          <a:off x="0" y="0"/>
          <a:ext cx="0" cy="0"/>
          <a:chOff x="0" y="0"/>
          <a:chExt cx="0" cy="0"/>
        </a:xfrm>
      </p:grpSpPr>
      <p:sp>
        <p:nvSpPr>
          <p:cNvPr id="67" name="Google Shape;67;p11"/>
          <p:cNvSpPr/>
          <p:nvPr/>
        </p:nvSpPr>
        <p:spPr>
          <a:xfrm>
            <a:off x="0" y="0"/>
            <a:ext cx="10972800" cy="61722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pic>
        <p:nvPicPr>
          <p:cNvPr id="3" name="Google Shape;78;p14">
            <a:extLst>
              <a:ext uri="{FF2B5EF4-FFF2-40B4-BE49-F238E27FC236}">
                <a16:creationId xmlns:a16="http://schemas.microsoft.com/office/drawing/2014/main" id="{BB4B2EC2-0304-4EEE-993C-3406A0DDC2C7}"/>
              </a:ext>
            </a:extLst>
          </p:cNvPr>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10130817" y="5785420"/>
            <a:ext cx="580686" cy="206320"/>
          </a:xfrm>
          <a:prstGeom prst="rect">
            <a:avLst/>
          </a:prstGeom>
          <a:noFill/>
          <a:ln>
            <a:noFill/>
          </a:ln>
        </p:spPr>
      </p:pic>
      <p:sp>
        <p:nvSpPr>
          <p:cNvPr id="4" name="Google Shape;79;p14">
            <a:extLst>
              <a:ext uri="{FF2B5EF4-FFF2-40B4-BE49-F238E27FC236}">
                <a16:creationId xmlns:a16="http://schemas.microsoft.com/office/drawing/2014/main" id="{321A5EDB-35FE-4B84-881B-48331D08B2A9}"/>
              </a:ext>
            </a:extLst>
          </p:cNvPr>
          <p:cNvSpPr txBox="1"/>
          <p:nvPr/>
        </p:nvSpPr>
        <p:spPr>
          <a:xfrm>
            <a:off x="9762253" y="5831285"/>
            <a:ext cx="321000" cy="1614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chemeClr val="accent4"/>
              </a:buClr>
              <a:buSzPts val="200"/>
              <a:buFont typeface="Trebuchet MS"/>
              <a:buNone/>
            </a:pPr>
            <a:fld id="{00000000-1234-1234-1234-123412341234}" type="slidenum">
              <a:rPr lang="en-US" sz="800" b="0" i="0" u="none" strike="noStrike" cap="none">
                <a:solidFill>
                  <a:schemeClr val="accent4"/>
                </a:solidFill>
                <a:latin typeface="Trebuchet MS"/>
                <a:ea typeface="Trebuchet MS"/>
                <a:cs typeface="Trebuchet MS"/>
                <a:sym typeface="Trebuchet MS"/>
              </a:rPr>
              <a:t>‹#›</a:t>
            </a:fld>
            <a:r>
              <a:rPr lang="en-US" sz="1100" b="0" i="0" u="none" strike="noStrike" cap="none" dirty="0">
                <a:solidFill>
                  <a:srgbClr val="12FEB6"/>
                </a:solidFill>
                <a:latin typeface="Questrial"/>
                <a:ea typeface="Questrial"/>
                <a:cs typeface="Questrial"/>
                <a:sym typeface="Questrial"/>
              </a:rPr>
              <a:t> </a:t>
            </a:r>
            <a:endParaRPr sz="1300" dirty="0"/>
          </a:p>
        </p:txBody>
      </p:sp>
    </p:spTree>
    <p:extLst>
      <p:ext uri="{BB962C8B-B14F-4D97-AF65-F5344CB8AC3E}">
        <p14:creationId xmlns:p14="http://schemas.microsoft.com/office/powerpoint/2010/main" val="14818514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ransition - Gree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0764AE4-97B7-4C45-A0D0-BEE3BA17B70F}"/>
              </a:ext>
            </a:extLst>
          </p:cNvPr>
          <p:cNvSpPr/>
          <p:nvPr userDrawn="1"/>
        </p:nvSpPr>
        <p:spPr>
          <a:xfrm>
            <a:off x="0" y="0"/>
            <a:ext cx="10972800" cy="6172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7F046E4A-4011-49A2-955F-F689C05DCBC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5219" t="22933" r="58849" b="-4267"/>
          <a:stretch/>
        </p:blipFill>
        <p:spPr>
          <a:xfrm flipV="1">
            <a:off x="0" y="0"/>
            <a:ext cx="10972800" cy="6172200"/>
          </a:xfrm>
          <a:prstGeom prst="rect">
            <a:avLst/>
          </a:prstGeom>
        </p:spPr>
      </p:pic>
      <p:sp>
        <p:nvSpPr>
          <p:cNvPr id="6" name="Rectangle 5">
            <a:extLst>
              <a:ext uri="{FF2B5EF4-FFF2-40B4-BE49-F238E27FC236}">
                <a16:creationId xmlns:a16="http://schemas.microsoft.com/office/drawing/2014/main" id="{03DE1DF3-9BB4-4DC8-8A61-394EC1805CCA}"/>
              </a:ext>
            </a:extLst>
          </p:cNvPr>
          <p:cNvSpPr/>
          <p:nvPr userDrawn="1"/>
        </p:nvSpPr>
        <p:spPr>
          <a:xfrm>
            <a:off x="0" y="0"/>
            <a:ext cx="10972800" cy="6172200"/>
          </a:xfrm>
          <a:prstGeom prst="rect">
            <a:avLst/>
          </a:prstGeom>
          <a:gradFill>
            <a:gsLst>
              <a:gs pos="40000">
                <a:schemeClr val="tx2"/>
              </a:gs>
              <a:gs pos="100000">
                <a:schemeClr val="tx2">
                  <a:alpha val="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E187F1F-4ACA-4D48-ACDC-152646CBD130}"/>
              </a:ext>
            </a:extLst>
          </p:cNvPr>
          <p:cNvSpPr/>
          <p:nvPr userDrawn="1"/>
        </p:nvSpPr>
        <p:spPr>
          <a:xfrm>
            <a:off x="0" y="0"/>
            <a:ext cx="10972800" cy="6172200"/>
          </a:xfrm>
          <a:prstGeom prst="rect">
            <a:avLst/>
          </a:prstGeom>
          <a:gradFill>
            <a:gsLst>
              <a:gs pos="0">
                <a:schemeClr val="tx2"/>
              </a:gs>
              <a:gs pos="100000">
                <a:schemeClr val="tx2">
                  <a:alpha val="3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2790635"/>
            <a:ext cx="9976104" cy="590931"/>
          </a:xfrm>
        </p:spPr>
        <p:txBody>
          <a:bodyPr anchor="ct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175110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Title, Subtitle, Content - NO LOGO &amp; PAGE NUMBER" preserve="1">
  <p:cSld name="Title, Subtitle, Content - NO LOGO &amp; PAGE NUMBER">
    <p:spTree>
      <p:nvGrpSpPr>
        <p:cNvPr id="1" name="Shape 68"/>
        <p:cNvGrpSpPr/>
        <p:nvPr/>
      </p:nvGrpSpPr>
      <p:grpSpPr>
        <a:xfrm>
          <a:off x="0" y="0"/>
          <a:ext cx="0" cy="0"/>
          <a:chOff x="0" y="0"/>
          <a:chExt cx="0" cy="0"/>
        </a:xfrm>
      </p:grpSpPr>
      <p:sp>
        <p:nvSpPr>
          <p:cNvPr id="69" name="Google Shape;69;p12"/>
          <p:cNvSpPr txBox="1">
            <a:spLocks noGrp="1"/>
          </p:cNvSpPr>
          <p:nvPr>
            <p:ph type="title"/>
          </p:nvPr>
        </p:nvSpPr>
        <p:spPr>
          <a:xfrm>
            <a:off x="498348" y="737426"/>
            <a:ext cx="9976200" cy="591000"/>
          </a:xfrm>
          <a:prstGeom prst="rect">
            <a:avLst/>
          </a:prstGeom>
          <a:noFill/>
          <a:ln>
            <a:noFill/>
          </a:ln>
        </p:spPr>
        <p:txBody>
          <a:bodyPr spcFirstLastPara="1" wrap="square" lIns="91425" tIns="91425" rIns="91425" bIns="91425" anchor="b" anchorCtr="0"/>
          <a:lstStyle>
            <a:lvl1pPr marR="0" lvl="0" algn="ctr" rtl="0">
              <a:lnSpc>
                <a:spcPct val="90000"/>
              </a:lnSpc>
              <a:spcBef>
                <a:spcPts val="0"/>
              </a:spcBef>
              <a:spcAft>
                <a:spcPts val="0"/>
              </a:spcAft>
              <a:buClr>
                <a:srgbClr val="000000"/>
              </a:buClr>
              <a:buSzPts val="1400"/>
              <a:buFont typeface="Arial"/>
              <a:buNone/>
              <a:defRPr sz="3600" b="1" i="0" u="none" strike="noStrike" cap="none">
                <a:solidFill>
                  <a:schemeClr val="lt1"/>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9pPr>
          </a:lstStyle>
          <a:p>
            <a:r>
              <a:rPr lang="en-US"/>
              <a:t>Click to edit Master title style</a:t>
            </a:r>
            <a:endParaRPr/>
          </a:p>
        </p:txBody>
      </p:sp>
      <p:sp>
        <p:nvSpPr>
          <p:cNvPr id="70" name="Google Shape;70;p12"/>
          <p:cNvSpPr txBox="1">
            <a:spLocks noGrp="1"/>
          </p:cNvSpPr>
          <p:nvPr>
            <p:ph type="body" idx="1"/>
          </p:nvPr>
        </p:nvSpPr>
        <p:spPr>
          <a:xfrm>
            <a:off x="512064" y="2103035"/>
            <a:ext cx="9948600" cy="3693900"/>
          </a:xfrm>
          <a:prstGeom prst="rect">
            <a:avLst/>
          </a:prstGeom>
          <a:noFill/>
          <a:ln>
            <a:noFill/>
          </a:ln>
        </p:spPr>
        <p:txBody>
          <a:bodyPr spcFirstLastPara="1" wrap="square" lIns="91425" tIns="91425" rIns="91425" bIns="91425" anchor="t" anchorCtr="0"/>
          <a:lstStyle>
            <a:lvl1pPr marL="457200" marR="0" lvl="0" indent="-228600" algn="l" rtl="0">
              <a:lnSpc>
                <a:spcPct val="90000"/>
              </a:lnSpc>
              <a:spcBef>
                <a:spcPts val="900"/>
              </a:spcBef>
              <a:spcAft>
                <a:spcPts val="0"/>
              </a:spcAft>
              <a:buClr>
                <a:schemeClr val="dk2"/>
              </a:buClr>
              <a:buSzPts val="1800"/>
              <a:buFont typeface="Trebuchet MS"/>
              <a:buNone/>
              <a:defRPr sz="1800" b="0" i="0" u="none" strike="noStrike" cap="none">
                <a:solidFill>
                  <a:schemeClr val="lt1"/>
                </a:solidFill>
                <a:latin typeface="Trebuchet MS"/>
                <a:ea typeface="Trebuchet MS"/>
                <a:cs typeface="Trebuchet MS"/>
                <a:sym typeface="Trebuchet MS"/>
              </a:defRPr>
            </a:lvl1pPr>
            <a:lvl2pPr marL="914400" marR="0" lvl="1" indent="-228600" algn="l" rtl="0">
              <a:lnSpc>
                <a:spcPct val="90000"/>
              </a:lnSpc>
              <a:spcBef>
                <a:spcPts val="900"/>
              </a:spcBef>
              <a:spcAft>
                <a:spcPts val="0"/>
              </a:spcAft>
              <a:buClr>
                <a:schemeClr val="dk2"/>
              </a:buClr>
              <a:buSzPts val="1600"/>
              <a:buFont typeface="Trebuchet MS"/>
              <a:buNone/>
              <a:defRPr sz="1600" b="0" i="0" u="none" strike="noStrike" cap="none">
                <a:solidFill>
                  <a:schemeClr val="lt1"/>
                </a:solidFill>
                <a:latin typeface="Trebuchet MS"/>
                <a:ea typeface="Trebuchet MS"/>
                <a:cs typeface="Trebuchet MS"/>
                <a:sym typeface="Trebuchet MS"/>
              </a:defRPr>
            </a:lvl2pPr>
            <a:lvl3pPr marL="1371600" marR="0" lvl="2" indent="-228600" algn="l" rtl="0">
              <a:lnSpc>
                <a:spcPct val="90000"/>
              </a:lnSpc>
              <a:spcBef>
                <a:spcPts val="900"/>
              </a:spcBef>
              <a:spcAft>
                <a:spcPts val="0"/>
              </a:spcAft>
              <a:buClr>
                <a:schemeClr val="dk2"/>
              </a:buClr>
              <a:buSzPts val="1600"/>
              <a:buFont typeface="Trebuchet MS"/>
              <a:buNone/>
              <a:defRPr sz="1600" b="0" i="0" u="none" strike="noStrike" cap="none">
                <a:solidFill>
                  <a:schemeClr val="lt1"/>
                </a:solidFill>
                <a:latin typeface="Trebuchet MS"/>
                <a:ea typeface="Trebuchet MS"/>
                <a:cs typeface="Trebuchet MS"/>
                <a:sym typeface="Trebuchet MS"/>
              </a:defRPr>
            </a:lvl3pPr>
            <a:lvl4pPr marL="1828800" marR="0" lvl="3" indent="-355600" algn="l" rtl="0">
              <a:lnSpc>
                <a:spcPct val="100000"/>
              </a:lnSpc>
              <a:spcBef>
                <a:spcPts val="900"/>
              </a:spcBef>
              <a:spcAft>
                <a:spcPts val="0"/>
              </a:spcAft>
              <a:buClr>
                <a:schemeClr val="dk2"/>
              </a:buClr>
              <a:buSzPts val="2000"/>
              <a:buFont typeface="Noto Sans Symbols"/>
              <a:buChar char="▪"/>
              <a:defRPr sz="1800" b="0" i="0" u="none" strike="noStrike" cap="none">
                <a:solidFill>
                  <a:schemeClr val="dk1"/>
                </a:solidFill>
                <a:latin typeface="Trebuchet MS"/>
                <a:ea typeface="Trebuchet MS"/>
                <a:cs typeface="Trebuchet MS"/>
                <a:sym typeface="Trebuchet MS"/>
              </a:defRPr>
            </a:lvl4pPr>
            <a:lvl5pPr marL="2286000" marR="0" lvl="4" indent="-355600" algn="l" rtl="0">
              <a:lnSpc>
                <a:spcPct val="100000"/>
              </a:lnSpc>
              <a:spcBef>
                <a:spcPts val="400"/>
              </a:spcBef>
              <a:spcAft>
                <a:spcPts val="0"/>
              </a:spcAft>
              <a:buClr>
                <a:schemeClr val="dk2"/>
              </a:buClr>
              <a:buSzPts val="2000"/>
              <a:buFont typeface="Noto Sans Symbols"/>
              <a:buChar char="▪"/>
              <a:defRPr sz="2000" b="0" i="0" u="none" strike="noStrike" cap="none">
                <a:solidFill>
                  <a:schemeClr val="dk1"/>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pPr lvl="0"/>
            <a:r>
              <a:rPr lang="en-US"/>
              <a:t>Click to edit Master text styles</a:t>
            </a:r>
          </a:p>
        </p:txBody>
      </p:sp>
      <p:sp>
        <p:nvSpPr>
          <p:cNvPr id="71" name="Google Shape;71;p12"/>
          <p:cNvSpPr txBox="1">
            <a:spLocks noGrp="1"/>
          </p:cNvSpPr>
          <p:nvPr>
            <p:ph type="body" idx="2"/>
          </p:nvPr>
        </p:nvSpPr>
        <p:spPr>
          <a:xfrm>
            <a:off x="498348" y="1259533"/>
            <a:ext cx="9976200" cy="525600"/>
          </a:xfrm>
          <a:prstGeom prst="rect">
            <a:avLst/>
          </a:prstGeom>
          <a:noFill/>
          <a:ln>
            <a:noFill/>
          </a:ln>
        </p:spPr>
        <p:txBody>
          <a:bodyPr spcFirstLastPara="1" wrap="square" lIns="91425" tIns="91425" rIns="91425" bIns="91425" anchor="t" anchorCtr="0"/>
          <a:lstStyle>
            <a:lvl1pPr marL="457200" marR="0" lvl="0" indent="-228600" algn="ctr" rtl="0">
              <a:lnSpc>
                <a:spcPct val="90000"/>
              </a:lnSpc>
              <a:spcBef>
                <a:spcPts val="900"/>
              </a:spcBef>
              <a:spcAft>
                <a:spcPts val="0"/>
              </a:spcAft>
              <a:buClr>
                <a:schemeClr val="dk1"/>
              </a:buClr>
              <a:buSzPts val="1400"/>
              <a:buFont typeface="Trebuchet MS"/>
              <a:buNone/>
              <a:defRPr sz="2400" b="0" i="0" u="none" strike="noStrike" cap="none">
                <a:solidFill>
                  <a:schemeClr val="lt2"/>
                </a:solidFill>
                <a:latin typeface="Trebuchet MS"/>
                <a:ea typeface="Trebuchet MS"/>
                <a:cs typeface="Trebuchet MS"/>
                <a:sym typeface="Trebuchet MS"/>
              </a:defRPr>
            </a:lvl1pPr>
            <a:lvl2pPr marL="914400" marR="0" lvl="1" indent="-228600" algn="ctr" rtl="0">
              <a:lnSpc>
                <a:spcPct val="90000"/>
              </a:lnSpc>
              <a:spcBef>
                <a:spcPts val="900"/>
              </a:spcBef>
              <a:spcAft>
                <a:spcPts val="0"/>
              </a:spcAft>
              <a:buClr>
                <a:schemeClr val="dk1"/>
              </a:buClr>
              <a:buSzPts val="1400"/>
              <a:buFont typeface="Trebuchet MS"/>
              <a:buNone/>
              <a:defRPr sz="2800" b="0" i="0" u="none" strike="noStrike" cap="none">
                <a:solidFill>
                  <a:schemeClr val="lt2"/>
                </a:solidFill>
                <a:latin typeface="Trebuchet MS"/>
                <a:ea typeface="Trebuchet MS"/>
                <a:cs typeface="Trebuchet MS"/>
                <a:sym typeface="Trebuchet MS"/>
              </a:defRPr>
            </a:lvl2pPr>
            <a:lvl3pPr marL="1371600" marR="0" lvl="2" indent="-228600" algn="ctr" rtl="0">
              <a:lnSpc>
                <a:spcPct val="90000"/>
              </a:lnSpc>
              <a:spcBef>
                <a:spcPts val="900"/>
              </a:spcBef>
              <a:spcAft>
                <a:spcPts val="0"/>
              </a:spcAft>
              <a:buClr>
                <a:schemeClr val="dk1"/>
              </a:buClr>
              <a:buSzPts val="1400"/>
              <a:buFont typeface="Trebuchet MS"/>
              <a:buNone/>
              <a:defRPr sz="2800" b="0" i="0" u="none" strike="noStrike" cap="none">
                <a:solidFill>
                  <a:schemeClr val="lt2"/>
                </a:solidFill>
                <a:latin typeface="Trebuchet MS"/>
                <a:ea typeface="Trebuchet MS"/>
                <a:cs typeface="Trebuchet MS"/>
                <a:sym typeface="Trebuchet MS"/>
              </a:defRPr>
            </a:lvl3pPr>
            <a:lvl4pPr marL="1828800" marR="0" lvl="3" indent="-228600" algn="ctr" rtl="0">
              <a:lnSpc>
                <a:spcPct val="100000"/>
              </a:lnSpc>
              <a:spcBef>
                <a:spcPts val="900"/>
              </a:spcBef>
              <a:spcAft>
                <a:spcPts val="0"/>
              </a:spcAft>
              <a:buClr>
                <a:schemeClr val="dk2"/>
              </a:buClr>
              <a:buSzPts val="2000"/>
              <a:buFont typeface="Trebuchet MS"/>
              <a:buNone/>
              <a:defRPr sz="2800" b="0" i="0" u="none" strike="noStrike" cap="none">
                <a:solidFill>
                  <a:schemeClr val="lt2"/>
                </a:solidFill>
                <a:latin typeface="Trebuchet MS"/>
                <a:ea typeface="Trebuchet MS"/>
                <a:cs typeface="Trebuchet MS"/>
                <a:sym typeface="Trebuchet MS"/>
              </a:defRPr>
            </a:lvl4pPr>
            <a:lvl5pPr marL="2286000" marR="0" lvl="4" indent="-228600" algn="ctr" rtl="0">
              <a:lnSpc>
                <a:spcPct val="100000"/>
              </a:lnSpc>
              <a:spcBef>
                <a:spcPts val="400"/>
              </a:spcBef>
              <a:spcAft>
                <a:spcPts val="0"/>
              </a:spcAft>
              <a:buClr>
                <a:schemeClr val="dk2"/>
              </a:buClr>
              <a:buSzPts val="2000"/>
              <a:buFont typeface="Trebuchet MS"/>
              <a:buNone/>
              <a:defRPr sz="2800" b="0" i="0" u="none" strike="noStrike" cap="none">
                <a:solidFill>
                  <a:schemeClr val="lt2"/>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pPr lvl="0"/>
            <a:r>
              <a:rPr lang="en-US"/>
              <a:t>Click to edit Master text styles</a:t>
            </a:r>
          </a:p>
        </p:txBody>
      </p:sp>
    </p:spTree>
    <p:extLst>
      <p:ext uri="{BB962C8B-B14F-4D97-AF65-F5344CB8AC3E}">
        <p14:creationId xmlns:p14="http://schemas.microsoft.com/office/powerpoint/2010/main" val="42617932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v="urn:schemas-microsoft-com:vml" xmlns:pvml="urn:schemas-microsoft-com:office:powerpoint" xmlns:p15="http://schemas.microsoft.com/office/powerpoint/2012/main" xmlns:o="urn:schemas-microsoft-com:office:office" xmlns:mv="urn:schemas-microsoft-com:mac:vml" xmlns:dgm="http://schemas.openxmlformats.org/drawingml/2006/diagram" xmlns:com="http://schemas.openxmlformats.org/drawingml/2006/compatibility" xmlns:c="http://schemas.openxmlformats.org/drawingml/2006/chart" xmlns="">
      <p:transition spd="slow">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Bullet_Title only" preserve="1">
  <p:cSld name="Bullet_Title only">
    <p:spTree>
      <p:nvGrpSpPr>
        <p:cNvPr id="1" name="Shape 73"/>
        <p:cNvGrpSpPr/>
        <p:nvPr/>
      </p:nvGrpSpPr>
      <p:grpSpPr>
        <a:xfrm>
          <a:off x="0" y="0"/>
          <a:ext cx="0" cy="0"/>
          <a:chOff x="0" y="0"/>
          <a:chExt cx="0" cy="0"/>
        </a:xfrm>
      </p:grpSpPr>
      <p:sp>
        <p:nvSpPr>
          <p:cNvPr id="74" name="Google Shape;74;p13"/>
          <p:cNvSpPr txBox="1">
            <a:spLocks noGrp="1"/>
          </p:cNvSpPr>
          <p:nvPr>
            <p:ph type="title"/>
          </p:nvPr>
        </p:nvSpPr>
        <p:spPr>
          <a:xfrm>
            <a:off x="525319" y="409580"/>
            <a:ext cx="10014600" cy="878100"/>
          </a:xfrm>
          <a:prstGeom prst="rect">
            <a:avLst/>
          </a:prstGeom>
          <a:noFill/>
          <a:ln>
            <a:noFill/>
          </a:ln>
        </p:spPr>
        <p:txBody>
          <a:bodyPr spcFirstLastPara="1" wrap="square" lIns="91400" tIns="45700" rIns="91400" bIns="45700" anchor="ctr" anchorCtr="0"/>
          <a:lstStyle>
            <a:lvl1pPr marR="0" lvl="0" algn="ctr" rtl="0">
              <a:lnSpc>
                <a:spcPct val="90000"/>
              </a:lnSpc>
              <a:spcBef>
                <a:spcPts val="0"/>
              </a:spcBef>
              <a:spcAft>
                <a:spcPts val="0"/>
              </a:spcAft>
              <a:buClr>
                <a:srgbClr val="000000"/>
              </a:buClr>
              <a:buSzPts val="1400"/>
              <a:buFont typeface="Arial"/>
              <a:buNone/>
              <a:defRPr sz="3600" b="1" i="0" u="none" strike="noStrike" cap="none">
                <a:solidFill>
                  <a:schemeClr val="dk2"/>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9pPr>
          </a:lstStyle>
          <a:p>
            <a:r>
              <a:rPr lang="en-US"/>
              <a:t>Click to edit Master title style</a:t>
            </a:r>
            <a:endParaRPr/>
          </a:p>
        </p:txBody>
      </p:sp>
    </p:spTree>
    <p:extLst>
      <p:ext uri="{BB962C8B-B14F-4D97-AF65-F5344CB8AC3E}">
        <p14:creationId xmlns:p14="http://schemas.microsoft.com/office/powerpoint/2010/main" val="1287841972"/>
      </p:ext>
    </p:extLst>
  </p:cSld>
  <p:clrMapOvr>
    <a:masterClrMapping/>
  </p:clrMapOvr>
  <p:transition spd="med">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cSld name="Title Slid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A28B2A9-89D6-4CF3-BBAF-1CA0E88E14CD}"/>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10972800" cy="6172200"/>
          </a:xfrm>
          <a:prstGeom prst="rect">
            <a:avLst/>
          </a:prstGeom>
        </p:spPr>
      </p:pic>
      <p:pic>
        <p:nvPicPr>
          <p:cNvPr id="10" name="Picture 9" descr="A picture containing text  Description automatically generated">
            <a:extLst>
              <a:ext uri="{FF2B5EF4-FFF2-40B4-BE49-F238E27FC236}">
                <a16:creationId xmlns:a16="http://schemas.microsoft.com/office/drawing/2014/main" id="{9E96A302-1F38-4275-8241-37FF3CB49A0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67449" y="1896465"/>
            <a:ext cx="1601595" cy="1298628"/>
          </a:xfrm>
          <a:prstGeom prst="rect">
            <a:avLst/>
          </a:prstGeom>
        </p:spPr>
      </p:pic>
      <p:sp>
        <p:nvSpPr>
          <p:cNvPr id="11" name="Rectangle 4"/>
          <p:cNvSpPr>
            <a:spLocks noGrp="1" noChangeArrowheads="1"/>
          </p:cNvSpPr>
          <p:nvPr>
            <p:ph type="subTitle" idx="1"/>
          </p:nvPr>
        </p:nvSpPr>
        <p:spPr>
          <a:xfrm>
            <a:off x="685800" y="4974336"/>
            <a:ext cx="5815584" cy="286232"/>
          </a:xfrm>
        </p:spPr>
        <p:txBody>
          <a:bodyPr wrap="square" anchor="t">
            <a:noAutofit/>
          </a:bodyPr>
          <a:lstStyle>
            <a:lvl1pPr marL="0" indent="0" algn="l">
              <a:lnSpc>
                <a:spcPct val="90000"/>
              </a:lnSpc>
              <a:spcBef>
                <a:spcPts val="600"/>
              </a:spcBef>
              <a:spcAft>
                <a:spcPts val="300"/>
              </a:spcAft>
              <a:buFontTx/>
              <a:buNone/>
              <a:defRPr sz="1400" b="0">
                <a:solidFill>
                  <a:schemeClr val="tx2"/>
                </a:solidFill>
                <a:latin typeface="Trebuchet MS" pitchFamily="34" charset="0"/>
              </a:defRPr>
            </a:lvl1pPr>
          </a:lstStyle>
          <a:p>
            <a:r>
              <a:rPr lang="en-US" dirty="0"/>
              <a:t>Click to edit Master subtitle style</a:t>
            </a:r>
          </a:p>
        </p:txBody>
      </p:sp>
      <p:sp>
        <p:nvSpPr>
          <p:cNvPr id="305" name="Title 304"/>
          <p:cNvSpPr>
            <a:spLocks noGrp="1"/>
          </p:cNvSpPr>
          <p:nvPr>
            <p:ph type="title" hasCustomPrompt="1"/>
          </p:nvPr>
        </p:nvSpPr>
        <p:spPr>
          <a:xfrm>
            <a:off x="685800" y="4023360"/>
            <a:ext cx="5815584" cy="982855"/>
          </a:xfrm>
        </p:spPr>
        <p:txBody>
          <a:bodyPr anchor="b">
            <a:noAutofit/>
          </a:bodyPr>
          <a:lstStyle>
            <a:lvl1pPr algn="l">
              <a:lnSpc>
                <a:spcPct val="90000"/>
              </a:lnSpc>
              <a:spcBef>
                <a:spcPts val="0"/>
              </a:spcBef>
              <a:defRPr sz="3600" b="1" cap="all" baseline="0">
                <a:solidFill>
                  <a:schemeClr val="tx1"/>
                </a:solidFill>
                <a:effectLst>
                  <a:outerShdw blurRad="38100" dist="38100" dir="2700000" algn="tl">
                    <a:srgbClr val="000000">
                      <a:alpha val="43137"/>
                    </a:srgbClr>
                  </a:outerShdw>
                </a:effectLst>
                <a:latin typeface="Trebuchet MS" panose="020B0603020202020204" pitchFamily="34" charset="0"/>
              </a:defRPr>
            </a:lvl1pPr>
          </a:lstStyle>
          <a:p>
            <a:r>
              <a:rPr lang="en-US" dirty="0"/>
              <a:t>CLICK TO EDIT MASTER TITLE STYLE</a:t>
            </a:r>
          </a:p>
        </p:txBody>
      </p:sp>
      <p:pic>
        <p:nvPicPr>
          <p:cNvPr id="6" name="Graphic 5">
            <a:extLst>
              <a:ext uri="{FF2B5EF4-FFF2-40B4-BE49-F238E27FC236}">
                <a16:creationId xmlns:a16="http://schemas.microsoft.com/office/drawing/2014/main" id="{887DABAD-3709-40C3-9EFD-BF1A6B6A2044}"/>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40401" r="-3502"/>
          <a:stretch/>
        </p:blipFill>
        <p:spPr>
          <a:xfrm>
            <a:off x="1996931" y="1981572"/>
            <a:ext cx="2011680" cy="1104528"/>
          </a:xfrm>
          <a:prstGeom prst="rect">
            <a:avLst/>
          </a:prstGeom>
        </p:spPr>
      </p:pic>
    </p:spTree>
    <p:extLst>
      <p:ext uri="{BB962C8B-B14F-4D97-AF65-F5344CB8AC3E}">
        <p14:creationId xmlns:p14="http://schemas.microsoft.com/office/powerpoint/2010/main" val="3067879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Closing Slide">
    <p:spTree>
      <p:nvGrpSpPr>
        <p:cNvPr id="1" name=""/>
        <p:cNvGrpSpPr/>
        <p:nvPr/>
      </p:nvGrpSpPr>
      <p:grpSpPr>
        <a:xfrm>
          <a:off x="0" y="0"/>
          <a:ext cx="0" cy="0"/>
          <a:chOff x="0" y="0"/>
          <a:chExt cx="0" cy="0"/>
        </a:xfrm>
      </p:grpSpPr>
      <p:pic>
        <p:nvPicPr>
          <p:cNvPr id="9" name="Picture 8" descr="A close up of a spider  Description automatically generated">
            <a:extLst>
              <a:ext uri="{FF2B5EF4-FFF2-40B4-BE49-F238E27FC236}">
                <a16:creationId xmlns:a16="http://schemas.microsoft.com/office/drawing/2014/main" id="{312387AB-4080-4B69-BFCF-F134EF12C770}"/>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10972800" cy="6172200"/>
          </a:xfrm>
          <a:prstGeom prst="rect">
            <a:avLst/>
          </a:prstGeom>
        </p:spPr>
      </p:pic>
      <p:pic>
        <p:nvPicPr>
          <p:cNvPr id="10" name="Picture 9" descr="A picture containing text  Description automatically generated">
            <a:extLst>
              <a:ext uri="{FF2B5EF4-FFF2-40B4-BE49-F238E27FC236}">
                <a16:creationId xmlns:a16="http://schemas.microsoft.com/office/drawing/2014/main" id="{B8805453-93BD-4B24-A658-29DCC011299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359525" y="4416800"/>
            <a:ext cx="1601595" cy="1298628"/>
          </a:xfrm>
          <a:prstGeom prst="rect">
            <a:avLst/>
          </a:prstGeom>
        </p:spPr>
      </p:pic>
      <p:pic>
        <p:nvPicPr>
          <p:cNvPr id="4" name="Graphic 3">
            <a:extLst>
              <a:ext uri="{FF2B5EF4-FFF2-40B4-BE49-F238E27FC236}">
                <a16:creationId xmlns:a16="http://schemas.microsoft.com/office/drawing/2014/main" id="{1FDA9BB0-5ECC-460A-9E7D-23BD2DACDBB2}"/>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40401" r="-3502"/>
          <a:stretch/>
        </p:blipFill>
        <p:spPr>
          <a:xfrm>
            <a:off x="8732027" y="4513850"/>
            <a:ext cx="2011680" cy="1104528"/>
          </a:xfrm>
          <a:prstGeom prst="rect">
            <a:avLst/>
          </a:prstGeom>
        </p:spPr>
      </p:pic>
    </p:spTree>
    <p:extLst>
      <p:ext uri="{BB962C8B-B14F-4D97-AF65-F5344CB8AC3E}">
        <p14:creationId xmlns:p14="http://schemas.microsoft.com/office/powerpoint/2010/main" val="39744657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98348" y="521208"/>
            <a:ext cx="9976104" cy="590931"/>
          </a:xfrm>
        </p:spPr>
        <p:txBody>
          <a:bodyPr/>
          <a:lstStyle>
            <a:lvl1pPr algn="ctr">
              <a:defRPr sz="2800" baseline="0">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516750" y="2103035"/>
            <a:ext cx="9948672" cy="3718925"/>
          </a:xfrm>
        </p:spPr>
        <p:txBody>
          <a:bodyPr/>
          <a:lstStyle>
            <a:lvl1pPr marL="0" indent="0">
              <a:buClr>
                <a:schemeClr val="bg2"/>
              </a:buClr>
              <a:buSzPct val="100000"/>
              <a:buFontTx/>
              <a:buNone/>
              <a:defRPr sz="1400">
                <a:solidFill>
                  <a:schemeClr val="accent4"/>
                </a:solidFill>
              </a:defRPr>
            </a:lvl1pPr>
            <a:lvl2pPr marL="571500" indent="0">
              <a:buClr>
                <a:schemeClr val="bg2"/>
              </a:buClr>
              <a:buSzPct val="100000"/>
              <a:buFontTx/>
              <a:buNone/>
              <a:defRPr sz="1200">
                <a:solidFill>
                  <a:schemeClr val="accent4"/>
                </a:solidFill>
              </a:defRPr>
            </a:lvl2pPr>
            <a:lvl3pPr marL="1089025" indent="0">
              <a:buClr>
                <a:schemeClr val="bg2"/>
              </a:buClr>
              <a:buSzPct val="100000"/>
              <a:buFontTx/>
              <a:buNone/>
              <a:defRPr sz="1100">
                <a:solidFill>
                  <a:schemeClr val="accent4"/>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p:txBody>
      </p:sp>
      <p:sp>
        <p:nvSpPr>
          <p:cNvPr id="5" name="Text Placeholder 4"/>
          <p:cNvSpPr>
            <a:spLocks noGrp="1"/>
          </p:cNvSpPr>
          <p:nvPr>
            <p:ph type="body" sz="quarter" idx="10"/>
          </p:nvPr>
        </p:nvSpPr>
        <p:spPr>
          <a:xfrm>
            <a:off x="498348" y="1088136"/>
            <a:ext cx="9976104" cy="525463"/>
          </a:xfrm>
        </p:spPr>
        <p:txBody>
          <a:bodyPr/>
          <a:lstStyle>
            <a:lvl1pPr marL="0" indent="0" algn="ctr">
              <a:buFontTx/>
              <a:buNone/>
              <a:defRPr sz="18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1081204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BULLET_ICON_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98348" y="521208"/>
            <a:ext cx="9976104" cy="590931"/>
          </a:xfrm>
        </p:spPr>
        <p:txBody>
          <a:bodyPr/>
          <a:lstStyle>
            <a:lvl1pPr algn="ctr">
              <a:defRPr sz="2800" baseline="0">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516750" y="2103035"/>
            <a:ext cx="9948672" cy="3718925"/>
          </a:xfrm>
        </p:spPr>
        <p:txBody>
          <a:bodyPr/>
          <a:lstStyle>
            <a:lvl1pPr marL="230188" indent="-230188">
              <a:buClr>
                <a:schemeClr val="bg2"/>
              </a:buClr>
              <a:buSzPct val="75000"/>
              <a:buFontTx/>
              <a:buBlip>
                <a:blip r:embed="rId2"/>
              </a:buBlip>
              <a:defRPr sz="1400">
                <a:solidFill>
                  <a:schemeClr val="accent4"/>
                </a:solidFill>
              </a:defRPr>
            </a:lvl1pPr>
            <a:lvl2pPr marL="800100" indent="-228600">
              <a:buClr>
                <a:schemeClr val="bg2"/>
              </a:buClr>
              <a:buSzPct val="75000"/>
              <a:buFontTx/>
              <a:buBlip>
                <a:blip r:embed="rId2"/>
              </a:buBlip>
              <a:defRPr sz="1200">
                <a:solidFill>
                  <a:schemeClr val="accent4"/>
                </a:solidFill>
              </a:defRPr>
            </a:lvl2pPr>
            <a:lvl3pPr marL="1258888" indent="-169863">
              <a:buClr>
                <a:schemeClr val="bg2"/>
              </a:buClr>
              <a:buSzPct val="75000"/>
              <a:buFontTx/>
              <a:buBlip>
                <a:blip r:embed="rId2"/>
              </a:buBlip>
              <a:defRPr sz="1100">
                <a:solidFill>
                  <a:schemeClr val="accent4"/>
                </a:solidFill>
              </a:defRPr>
            </a:lvl3pPr>
            <a:lvl4pPr marL="1774825" indent="-228600">
              <a:buClr>
                <a:schemeClr val="bg2"/>
              </a:buClr>
              <a:buSzPct val="75000"/>
              <a:buFontTx/>
              <a:buBlip>
                <a:blip r:embed="rId2"/>
              </a:buBlip>
              <a:defRPr sz="1000">
                <a:solidFill>
                  <a:schemeClr val="accent4"/>
                </a:solidFill>
                <a:latin typeface="Trebuchet MS" panose="020B0603020202020204" pitchFamily="34" charset="0"/>
              </a:defRPr>
            </a:lvl4pPr>
            <a:lvl5pPr marL="2117725" indent="-228600">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5" name="Text Placeholder 4"/>
          <p:cNvSpPr>
            <a:spLocks noGrp="1"/>
          </p:cNvSpPr>
          <p:nvPr>
            <p:ph type="body" sz="quarter" idx="10"/>
          </p:nvPr>
        </p:nvSpPr>
        <p:spPr>
          <a:xfrm>
            <a:off x="498348" y="1088136"/>
            <a:ext cx="9976104" cy="525463"/>
          </a:xfrm>
        </p:spPr>
        <p:txBody>
          <a:bodyPr/>
          <a:lstStyle>
            <a:lvl1pPr marL="0" indent="0" algn="ctr">
              <a:buFontTx/>
              <a:buNone/>
              <a:defRPr sz="18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35933429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CONFIDENTIAL">
    <p:spTree>
      <p:nvGrpSpPr>
        <p:cNvPr id="1" name=""/>
        <p:cNvGrpSpPr/>
        <p:nvPr/>
      </p:nvGrpSpPr>
      <p:grpSpPr>
        <a:xfrm>
          <a:off x="0" y="0"/>
          <a:ext cx="0" cy="0"/>
          <a:chOff x="0" y="0"/>
          <a:chExt cx="0" cy="0"/>
        </a:xfrm>
      </p:grpSpPr>
      <p:sp>
        <p:nvSpPr>
          <p:cNvPr id="2" name="Title 1"/>
          <p:cNvSpPr>
            <a:spLocks noGrp="1"/>
          </p:cNvSpPr>
          <p:nvPr>
            <p:ph type="title"/>
          </p:nvPr>
        </p:nvSpPr>
        <p:spPr>
          <a:xfrm>
            <a:off x="498348" y="521208"/>
            <a:ext cx="9976104" cy="590931"/>
          </a:xfrm>
        </p:spPr>
        <p:txBody>
          <a:bodyPr/>
          <a:lstStyle>
            <a:lvl1pPr algn="ctr">
              <a:defRPr sz="2800">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516750" y="2103035"/>
            <a:ext cx="9948672" cy="3718925"/>
          </a:xfrm>
        </p:spPr>
        <p:txBody>
          <a:bodyPr/>
          <a:lstStyle>
            <a:lvl1pPr marL="0" indent="0">
              <a:buClr>
                <a:schemeClr val="bg2"/>
              </a:buClr>
              <a:buSzPct val="100000"/>
              <a:buFontTx/>
              <a:buNone/>
              <a:defRPr sz="1400">
                <a:solidFill>
                  <a:schemeClr val="accent4"/>
                </a:solidFill>
              </a:defRPr>
            </a:lvl1pPr>
            <a:lvl2pPr marL="571500" indent="0">
              <a:buClr>
                <a:schemeClr val="bg2"/>
              </a:buClr>
              <a:buSzPct val="100000"/>
              <a:buFontTx/>
              <a:buNone/>
              <a:defRPr sz="1200">
                <a:solidFill>
                  <a:schemeClr val="accent4"/>
                </a:solidFill>
              </a:defRPr>
            </a:lvl2pPr>
            <a:lvl3pPr marL="1089025" indent="0">
              <a:buClr>
                <a:schemeClr val="bg2"/>
              </a:buClr>
              <a:buSzPct val="100000"/>
              <a:buFontTx/>
              <a:buNone/>
              <a:defRPr sz="1100">
                <a:solidFill>
                  <a:schemeClr val="accent4"/>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10"/>
          </p:nvPr>
        </p:nvSpPr>
        <p:spPr>
          <a:xfrm>
            <a:off x="498348" y="1088136"/>
            <a:ext cx="9976104" cy="525463"/>
          </a:xfrm>
        </p:spPr>
        <p:txBody>
          <a:bodyPr/>
          <a:lstStyle>
            <a:lvl1pPr marL="0" indent="0" algn="ctr">
              <a:buFontTx/>
              <a:buNone/>
              <a:defRPr sz="18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dirty="0"/>
              <a:t>Click to edit Master text styles</a:t>
            </a:r>
          </a:p>
        </p:txBody>
      </p:sp>
      <p:sp>
        <p:nvSpPr>
          <p:cNvPr id="7" name="Rectangle 6"/>
          <p:cNvSpPr/>
          <p:nvPr/>
        </p:nvSpPr>
        <p:spPr>
          <a:xfrm>
            <a:off x="168283" y="5775855"/>
            <a:ext cx="2762866" cy="248142"/>
          </a:xfrm>
          <a:prstGeom prst="rect">
            <a:avLst/>
          </a:prstGeom>
          <a:noFill/>
          <a:ln w="25400" cap="flat" cmpd="sng" algn="ctr">
            <a:noFill/>
            <a:prstDash val="solid"/>
          </a:ln>
          <a:effectLst/>
        </p:spPr>
        <p:txBody>
          <a:bodyPr rtlCol="0" anchor="b"/>
          <a:lstStyle/>
          <a:p>
            <a:pPr marL="0" marR="0" lvl="0" indent="0" algn="l" defTabSz="457200" eaLnBrk="1" fontAlgn="auto" latinLnBrk="0" hangingPunct="1">
              <a:lnSpc>
                <a:spcPct val="90000"/>
              </a:lnSpc>
              <a:spcBef>
                <a:spcPts val="0"/>
              </a:spcBef>
              <a:spcAft>
                <a:spcPts val="0"/>
              </a:spcAft>
              <a:buClrTx/>
              <a:buSzTx/>
              <a:buFontTx/>
              <a:buNone/>
              <a:tabLst/>
              <a:defRPr/>
            </a:pPr>
            <a:r>
              <a:rPr lang="en-US" sz="700" b="1" i="0" kern="0" dirty="0">
                <a:solidFill>
                  <a:schemeClr val="bg1"/>
                </a:solidFill>
                <a:latin typeface="Trebuchet MS"/>
              </a:rPr>
              <a:t>NVIDIA CONFIDENTIAL. DO NOT DISTRIBUTE.</a:t>
            </a:r>
          </a:p>
        </p:txBody>
      </p:sp>
    </p:spTree>
    <p:extLst>
      <p:ext uri="{BB962C8B-B14F-4D97-AF65-F5344CB8AC3E}">
        <p14:creationId xmlns:p14="http://schemas.microsoft.com/office/powerpoint/2010/main" val="35453940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Title, Subtitle, Content - NO LOGO &amp; PAGE NUMBER">
    <p:spTree>
      <p:nvGrpSpPr>
        <p:cNvPr id="1" name=""/>
        <p:cNvGrpSpPr/>
        <p:nvPr/>
      </p:nvGrpSpPr>
      <p:grpSpPr>
        <a:xfrm>
          <a:off x="0" y="0"/>
          <a:ext cx="0" cy="0"/>
          <a:chOff x="0" y="0"/>
          <a:chExt cx="0" cy="0"/>
        </a:xfrm>
      </p:grpSpPr>
      <p:sp>
        <p:nvSpPr>
          <p:cNvPr id="2" name="Title 1"/>
          <p:cNvSpPr>
            <a:spLocks noGrp="1"/>
          </p:cNvSpPr>
          <p:nvPr>
            <p:ph type="title"/>
          </p:nvPr>
        </p:nvSpPr>
        <p:spPr>
          <a:xfrm>
            <a:off x="498348" y="521208"/>
            <a:ext cx="9976104" cy="590931"/>
          </a:xfrm>
        </p:spPr>
        <p:txBody>
          <a:bodyPr/>
          <a:lstStyle>
            <a:lvl1pPr algn="ctr">
              <a:defRPr sz="2800">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512064" y="2103035"/>
            <a:ext cx="9962388" cy="3547957"/>
          </a:xfrm>
        </p:spPr>
        <p:txBody>
          <a:bodyPr/>
          <a:lstStyle>
            <a:lvl1pPr marL="0" indent="0">
              <a:buClr>
                <a:schemeClr val="bg2"/>
              </a:buClr>
              <a:buSzPct val="100000"/>
              <a:buFontTx/>
              <a:buNone/>
              <a:defRPr sz="1400">
                <a:solidFill>
                  <a:schemeClr val="accent4"/>
                </a:solidFill>
              </a:defRPr>
            </a:lvl1pPr>
            <a:lvl2pPr marL="571500" indent="0">
              <a:buClr>
                <a:schemeClr val="bg2"/>
              </a:buClr>
              <a:buSzPct val="100000"/>
              <a:buFontTx/>
              <a:buNone/>
              <a:defRPr sz="1200">
                <a:solidFill>
                  <a:schemeClr val="accent4"/>
                </a:solidFill>
              </a:defRPr>
            </a:lvl2pPr>
            <a:lvl3pPr marL="1089025" indent="0">
              <a:buClr>
                <a:schemeClr val="bg2"/>
              </a:buClr>
              <a:buSzPct val="100000"/>
              <a:buFontTx/>
              <a:buNone/>
              <a:defRPr sz="1200">
                <a:solidFill>
                  <a:schemeClr val="accent4"/>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10"/>
          </p:nvPr>
        </p:nvSpPr>
        <p:spPr>
          <a:xfrm>
            <a:off x="498348" y="1088136"/>
            <a:ext cx="9976104" cy="525463"/>
          </a:xfrm>
        </p:spPr>
        <p:txBody>
          <a:bodyPr/>
          <a:lstStyle>
            <a:lvl1pPr marL="0" indent="0" algn="ctr">
              <a:buFontTx/>
              <a:buNone/>
              <a:defRPr sz="18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3974922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Content with Photograph">
    <p:spTree>
      <p:nvGrpSpPr>
        <p:cNvPr id="1" name=""/>
        <p:cNvGrpSpPr/>
        <p:nvPr/>
      </p:nvGrpSpPr>
      <p:grpSpPr>
        <a:xfrm>
          <a:off x="0" y="0"/>
          <a:ext cx="0" cy="0"/>
          <a:chOff x="0" y="0"/>
          <a:chExt cx="0" cy="0"/>
        </a:xfrm>
      </p:grpSpPr>
      <p:sp>
        <p:nvSpPr>
          <p:cNvPr id="2" name="Title 1"/>
          <p:cNvSpPr>
            <a:spLocks noGrp="1"/>
          </p:cNvSpPr>
          <p:nvPr>
            <p:ph type="title"/>
          </p:nvPr>
        </p:nvSpPr>
        <p:spPr>
          <a:xfrm>
            <a:off x="519232" y="1798590"/>
            <a:ext cx="4204402" cy="618631"/>
          </a:xfrm>
        </p:spPr>
        <p:txBody>
          <a:bodyPr/>
          <a:lstStyle>
            <a:lvl1pPr algn="l">
              <a:defRPr sz="2800">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519231" y="3071579"/>
            <a:ext cx="4192841" cy="2517089"/>
          </a:xfrm>
        </p:spPr>
        <p:txBody>
          <a:bodyPr/>
          <a:lstStyle>
            <a:lvl1pPr marL="0" indent="0">
              <a:spcBef>
                <a:spcPts val="500"/>
              </a:spcBef>
              <a:spcAft>
                <a:spcPts val="500"/>
              </a:spcAft>
              <a:buClr>
                <a:schemeClr val="bg2"/>
              </a:buClr>
              <a:buSzPct val="100000"/>
              <a:buFontTx/>
              <a:buNone/>
              <a:defRPr sz="1200">
                <a:solidFill>
                  <a:schemeClr val="accent4"/>
                </a:solidFill>
              </a:defRPr>
            </a:lvl1pPr>
            <a:lvl2pPr marL="571500" indent="0">
              <a:spcBef>
                <a:spcPts val="500"/>
              </a:spcBef>
              <a:spcAft>
                <a:spcPts val="500"/>
              </a:spcAft>
              <a:buClr>
                <a:schemeClr val="bg2"/>
              </a:buClr>
              <a:buSzPct val="100000"/>
              <a:buFontTx/>
              <a:buNone/>
              <a:defRPr sz="1100">
                <a:solidFill>
                  <a:schemeClr val="accent4"/>
                </a:solidFill>
              </a:defRPr>
            </a:lvl2pPr>
            <a:lvl3pPr marL="1089025" indent="0">
              <a:spcBef>
                <a:spcPts val="500"/>
              </a:spcBef>
              <a:spcAft>
                <a:spcPts val="500"/>
              </a:spcAft>
              <a:buClr>
                <a:schemeClr val="bg2"/>
              </a:buClr>
              <a:buSzPct val="100000"/>
              <a:buFontTx/>
              <a:buNone/>
              <a:defRPr sz="1100">
                <a:solidFill>
                  <a:schemeClr val="accent4"/>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10"/>
          </p:nvPr>
        </p:nvSpPr>
        <p:spPr>
          <a:xfrm>
            <a:off x="519232" y="2348397"/>
            <a:ext cx="4204402" cy="525463"/>
          </a:xfrm>
        </p:spPr>
        <p:txBody>
          <a:bodyPr/>
          <a:lstStyle>
            <a:lvl1pPr marL="0" indent="0" algn="l">
              <a:buFontTx/>
              <a:buNone/>
              <a:defRPr sz="18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2575377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Alternate Layout">
    <p:spTree>
      <p:nvGrpSpPr>
        <p:cNvPr id="1" name=""/>
        <p:cNvGrpSpPr/>
        <p:nvPr/>
      </p:nvGrpSpPr>
      <p:grpSpPr>
        <a:xfrm>
          <a:off x="0" y="0"/>
          <a:ext cx="0" cy="0"/>
          <a:chOff x="0" y="0"/>
          <a:chExt cx="0" cy="0"/>
        </a:xfrm>
      </p:grpSpPr>
      <p:sp>
        <p:nvSpPr>
          <p:cNvPr id="2" name="Title 1"/>
          <p:cNvSpPr>
            <a:spLocks noGrp="1"/>
          </p:cNvSpPr>
          <p:nvPr>
            <p:ph type="title"/>
          </p:nvPr>
        </p:nvSpPr>
        <p:spPr>
          <a:xfrm>
            <a:off x="4983480" y="1798590"/>
            <a:ext cx="5440680" cy="618631"/>
          </a:xfrm>
        </p:spPr>
        <p:txBody>
          <a:bodyPr/>
          <a:lstStyle>
            <a:lvl1pPr algn="l">
              <a:defRPr sz="2800">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4983480" y="2916936"/>
            <a:ext cx="5431536" cy="2517089"/>
          </a:xfrm>
        </p:spPr>
        <p:txBody>
          <a:bodyPr/>
          <a:lstStyle>
            <a:lvl1pPr marL="0" indent="0">
              <a:spcBef>
                <a:spcPts val="500"/>
              </a:spcBef>
              <a:spcAft>
                <a:spcPts val="500"/>
              </a:spcAft>
              <a:buClr>
                <a:schemeClr val="bg2"/>
              </a:buClr>
              <a:buSzPct val="100000"/>
              <a:buFontTx/>
              <a:buNone/>
              <a:defRPr sz="1200">
                <a:solidFill>
                  <a:schemeClr val="accent4"/>
                </a:solidFill>
              </a:defRPr>
            </a:lvl1pPr>
            <a:lvl2pPr marL="571500" indent="0">
              <a:spcBef>
                <a:spcPts val="500"/>
              </a:spcBef>
              <a:spcAft>
                <a:spcPts val="500"/>
              </a:spcAft>
              <a:buClr>
                <a:schemeClr val="bg2"/>
              </a:buClr>
              <a:buSzPct val="100000"/>
              <a:buFontTx/>
              <a:buNone/>
              <a:defRPr sz="1100">
                <a:solidFill>
                  <a:schemeClr val="accent4"/>
                </a:solidFill>
              </a:defRPr>
            </a:lvl2pPr>
            <a:lvl3pPr marL="1089025" indent="0">
              <a:spcBef>
                <a:spcPts val="500"/>
              </a:spcBef>
              <a:spcAft>
                <a:spcPts val="500"/>
              </a:spcAft>
              <a:buClr>
                <a:schemeClr val="bg2"/>
              </a:buClr>
              <a:buSzPct val="100000"/>
              <a:buFontTx/>
              <a:buNone/>
              <a:defRPr sz="1100">
                <a:solidFill>
                  <a:schemeClr val="accent4"/>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10"/>
          </p:nvPr>
        </p:nvSpPr>
        <p:spPr>
          <a:xfrm>
            <a:off x="4983480" y="2368296"/>
            <a:ext cx="5440680" cy="525463"/>
          </a:xfrm>
        </p:spPr>
        <p:txBody>
          <a:bodyPr/>
          <a:lstStyle>
            <a:lvl1pPr marL="0" indent="0" algn="l">
              <a:buFontTx/>
              <a:buNone/>
              <a:defRPr sz="18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1427812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ubtitle, and 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98348" y="654352"/>
            <a:ext cx="9976104" cy="590931"/>
          </a:xfrm>
        </p:spPr>
        <p:txBody>
          <a:bodyPr/>
          <a:lstStyle>
            <a:lvl1pPr algn="ctr">
              <a:defRPr>
                <a:solidFill>
                  <a:schemeClr val="bg1"/>
                </a:solidFill>
              </a:defRPr>
            </a:lvl1pPr>
          </a:lstStyle>
          <a:p>
            <a:r>
              <a:rPr lang="en-US"/>
              <a:t>Click to edit Master title style</a:t>
            </a:r>
          </a:p>
        </p:txBody>
      </p:sp>
      <p:sp>
        <p:nvSpPr>
          <p:cNvPr id="3" name="Content Placeholder 2"/>
          <p:cNvSpPr>
            <a:spLocks noGrp="1"/>
          </p:cNvSpPr>
          <p:nvPr>
            <p:ph sz="half" idx="1"/>
          </p:nvPr>
        </p:nvSpPr>
        <p:spPr>
          <a:xfrm>
            <a:off x="498348" y="2111661"/>
            <a:ext cx="4945063" cy="3693521"/>
          </a:xfrm>
        </p:spPr>
        <p:txBody>
          <a:bodyPr/>
          <a:lstStyle>
            <a:lvl1pPr marL="231775" indent="-231775">
              <a:buSzPct val="100000"/>
              <a:buFontTx/>
              <a:buBlip>
                <a:blip r:embed="rId2"/>
              </a:buBlip>
              <a:defRPr sz="2400" b="0">
                <a:solidFill>
                  <a:schemeClr val="bg1"/>
                </a:solidFill>
              </a:defRPr>
            </a:lvl1pPr>
            <a:lvl2pPr marL="803275" indent="-231775">
              <a:buSzPct val="100000"/>
              <a:buFontTx/>
              <a:buBlip>
                <a:blip r:embed="rId2"/>
              </a:buBlip>
              <a:defRPr sz="2000" b="0">
                <a:solidFill>
                  <a:schemeClr val="bg1"/>
                </a:solidFill>
              </a:defRPr>
            </a:lvl2pPr>
            <a:lvl3pPr marL="1255713" indent="-166688">
              <a:buSzPct val="100000"/>
              <a:buFontTx/>
              <a:buBlip>
                <a:blip r:embed="rId2"/>
              </a:buBlip>
              <a:defRPr sz="1800" b="0">
                <a:solidFill>
                  <a:schemeClr val="bg1"/>
                </a:solidFill>
              </a:defRPr>
            </a:lvl3pPr>
            <a:lvl4pPr marL="1774825" indent="-228600">
              <a:buFont typeface="Wingdings" panose="05000000000000000000" pitchFamily="2" charset="2"/>
              <a:buChar char="§"/>
              <a:defRPr sz="1800" b="0">
                <a:solidFill>
                  <a:schemeClr val="tx1"/>
                </a:solidFill>
              </a:defRPr>
            </a:lvl4pPr>
            <a:lvl5pPr marL="2117725" indent="-228600">
              <a:buFont typeface="Wingdings" panose="05000000000000000000" pitchFamily="2" charset="2"/>
              <a:buChar char="§"/>
              <a:defRPr sz="1800" b="0">
                <a:solidFill>
                  <a:schemeClr val="tx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p:txBody>
      </p:sp>
      <p:sp>
        <p:nvSpPr>
          <p:cNvPr id="4" name="Content Placeholder 3"/>
          <p:cNvSpPr>
            <a:spLocks noGrp="1"/>
          </p:cNvSpPr>
          <p:nvPr>
            <p:ph sz="half" idx="2"/>
          </p:nvPr>
        </p:nvSpPr>
        <p:spPr>
          <a:xfrm>
            <a:off x="5529390" y="2111661"/>
            <a:ext cx="4945062" cy="3693521"/>
          </a:xfrm>
        </p:spPr>
        <p:txBody>
          <a:bodyPr/>
          <a:lstStyle>
            <a:lvl1pPr marL="231775" indent="-231775">
              <a:buSzPct val="100000"/>
              <a:buFontTx/>
              <a:buBlip>
                <a:blip r:embed="rId2"/>
              </a:buBlip>
              <a:defRPr sz="2400" b="0">
                <a:solidFill>
                  <a:schemeClr val="bg1"/>
                </a:solidFill>
              </a:defRPr>
            </a:lvl1pPr>
            <a:lvl2pPr marL="803275" indent="-231775">
              <a:buSzPct val="100000"/>
              <a:buFontTx/>
              <a:buBlip>
                <a:blip r:embed="rId2"/>
              </a:buBlip>
              <a:defRPr sz="2000" b="0">
                <a:solidFill>
                  <a:schemeClr val="bg1"/>
                </a:solidFill>
              </a:defRPr>
            </a:lvl2pPr>
            <a:lvl3pPr marL="1255713" indent="-166688">
              <a:buSzPct val="100000"/>
              <a:buFontTx/>
              <a:buBlip>
                <a:blip r:embed="rId2"/>
              </a:buBlip>
              <a:defRPr sz="1800" b="0">
                <a:solidFill>
                  <a:schemeClr val="bg1"/>
                </a:solidFill>
              </a:defRPr>
            </a:lvl3pPr>
            <a:lvl4pPr marL="1774825" indent="-228600">
              <a:buFont typeface="Wingdings" panose="05000000000000000000" pitchFamily="2" charset="2"/>
              <a:buChar char="§"/>
              <a:defRPr sz="1800" b="0">
                <a:solidFill>
                  <a:schemeClr val="tx1"/>
                </a:solidFill>
              </a:defRPr>
            </a:lvl4pPr>
            <a:lvl5pPr marL="2117725" indent="-228600">
              <a:buFont typeface="Wingdings" panose="05000000000000000000" pitchFamily="2" charset="2"/>
              <a:buChar char="§"/>
              <a:defRPr sz="1800" b="0">
                <a:solidFill>
                  <a:schemeClr val="tx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0568"/>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2080971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pic>
        <p:nvPicPr>
          <p:cNvPr id="4" name="Picture 3" descr="A close up of a logo  Description automatically generated">
            <a:extLst>
              <a:ext uri="{FF2B5EF4-FFF2-40B4-BE49-F238E27FC236}">
                <a16:creationId xmlns:a16="http://schemas.microsoft.com/office/drawing/2014/main" id="{6302B7CA-37AE-4D42-BAAD-C239CA228AB6}"/>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10972800" cy="6172200"/>
          </a:xfrm>
          <a:prstGeom prst="rect">
            <a:avLst/>
          </a:prstGeom>
        </p:spPr>
      </p:pic>
    </p:spTree>
    <p:extLst>
      <p:ext uri="{BB962C8B-B14F-4D97-AF65-F5344CB8AC3E}">
        <p14:creationId xmlns:p14="http://schemas.microsoft.com/office/powerpoint/2010/main" val="116696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CC9D3D8-33FC-4EE7-AE65-7535FEAB06AA}"/>
              </a:ext>
            </a:extLst>
          </p:cNvPr>
          <p:cNvSpPr/>
          <p:nvPr/>
        </p:nvSpPr>
        <p:spPr>
          <a:xfrm>
            <a:off x="0" y="0"/>
            <a:ext cx="10727473" cy="565099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521208"/>
            <a:ext cx="9976104" cy="590931"/>
          </a:xfrm>
        </p:spPr>
        <p:txBody>
          <a:bodyPr/>
          <a:lstStyle>
            <a:lvl1pPr algn="ctr">
              <a:defRPr sz="28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774005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Transition / Segu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F3AE616-A526-467A-9354-356237D56F8F}"/>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10972800" cy="6172200"/>
          </a:xfrm>
          <a:prstGeom prst="rect">
            <a:avLst/>
          </a:prstGeom>
        </p:spPr>
      </p:pic>
      <p:sp>
        <p:nvSpPr>
          <p:cNvPr id="2" name="Title 1"/>
          <p:cNvSpPr>
            <a:spLocks noGrp="1"/>
          </p:cNvSpPr>
          <p:nvPr>
            <p:ph type="title"/>
          </p:nvPr>
        </p:nvSpPr>
        <p:spPr>
          <a:xfrm>
            <a:off x="4974336" y="4224528"/>
            <a:ext cx="5376672" cy="1373939"/>
          </a:xfrm>
        </p:spPr>
        <p:txBody>
          <a:bodyPr anchor="b"/>
          <a:lstStyle>
            <a:lvl1pPr algn="ctr">
              <a:defRPr sz="340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40998070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Embargo Layout">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75E518B9-8953-4D61-86EB-BF726D7CE198}"/>
              </a:ext>
            </a:extLst>
          </p:cNvPr>
          <p:cNvGrpSpPr/>
          <p:nvPr/>
        </p:nvGrpSpPr>
        <p:grpSpPr>
          <a:xfrm>
            <a:off x="-1327308" y="-404866"/>
            <a:ext cx="13626669" cy="6983326"/>
            <a:chOff x="-1327308" y="-404866"/>
            <a:chExt cx="13626669" cy="6983326"/>
          </a:xfrm>
        </p:grpSpPr>
        <p:sp>
          <p:nvSpPr>
            <p:cNvPr id="9" name="Rectangle 8">
              <a:extLst>
                <a:ext uri="{FF2B5EF4-FFF2-40B4-BE49-F238E27FC236}">
                  <a16:creationId xmlns:a16="http://schemas.microsoft.com/office/drawing/2014/main" id="{0486AA18-85AA-4ECF-BC7C-6CDDDFA8AED1}"/>
                </a:ext>
              </a:extLst>
            </p:cNvPr>
            <p:cNvSpPr/>
            <p:nvPr userDrawn="1"/>
          </p:nvSpPr>
          <p:spPr>
            <a:xfrm>
              <a:off x="0" y="0"/>
              <a:ext cx="10972800" cy="6172200"/>
            </a:xfrm>
            <a:prstGeom prst="rect">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16">
              <a:extLst>
                <a:ext uri="{FF2B5EF4-FFF2-40B4-BE49-F238E27FC236}">
                  <a16:creationId xmlns:a16="http://schemas.microsoft.com/office/drawing/2014/main" id="{779DBA0E-78FD-499D-B7C5-9610ED16A58F}"/>
                </a:ext>
              </a:extLst>
            </p:cNvPr>
            <p:cNvSpPr>
              <a:spLocks noEditPoints="1"/>
            </p:cNvSpPr>
            <p:nvPr userDrawn="1"/>
          </p:nvSpPr>
          <p:spPr bwMode="auto">
            <a:xfrm>
              <a:off x="26269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Freeform 16">
              <a:extLst>
                <a:ext uri="{FF2B5EF4-FFF2-40B4-BE49-F238E27FC236}">
                  <a16:creationId xmlns:a16="http://schemas.microsoft.com/office/drawing/2014/main" id="{4856087B-5738-47BA-B257-0AE16578FE0D}"/>
                </a:ext>
              </a:extLst>
            </p:cNvPr>
            <p:cNvSpPr>
              <a:spLocks noEditPoints="1"/>
            </p:cNvSpPr>
            <p:nvPr userDrawn="1"/>
          </p:nvSpPr>
          <p:spPr bwMode="auto">
            <a:xfrm>
              <a:off x="61660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16">
              <a:extLst>
                <a:ext uri="{FF2B5EF4-FFF2-40B4-BE49-F238E27FC236}">
                  <a16:creationId xmlns:a16="http://schemas.microsoft.com/office/drawing/2014/main" id="{30EA3BC0-CA75-4A9F-844C-9DF7651395F9}"/>
                </a:ext>
              </a:extLst>
            </p:cNvPr>
            <p:cNvSpPr>
              <a:spLocks noEditPoints="1"/>
            </p:cNvSpPr>
            <p:nvPr userDrawn="1"/>
          </p:nvSpPr>
          <p:spPr bwMode="auto">
            <a:xfrm>
              <a:off x="97050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16">
              <a:extLst>
                <a:ext uri="{FF2B5EF4-FFF2-40B4-BE49-F238E27FC236}">
                  <a16:creationId xmlns:a16="http://schemas.microsoft.com/office/drawing/2014/main" id="{09D9D0DC-416F-4D02-AE51-DC94179FE30F}"/>
                </a:ext>
              </a:extLst>
            </p:cNvPr>
            <p:cNvSpPr>
              <a:spLocks noEditPoints="1"/>
            </p:cNvSpPr>
            <p:nvPr userDrawn="1"/>
          </p:nvSpPr>
          <p:spPr bwMode="auto">
            <a:xfrm>
              <a:off x="132441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16">
              <a:extLst>
                <a:ext uri="{FF2B5EF4-FFF2-40B4-BE49-F238E27FC236}">
                  <a16:creationId xmlns:a16="http://schemas.microsoft.com/office/drawing/2014/main" id="{B3F11494-DD54-4DA3-999D-60884617ABD4}"/>
                </a:ext>
              </a:extLst>
            </p:cNvPr>
            <p:cNvSpPr>
              <a:spLocks noEditPoints="1"/>
            </p:cNvSpPr>
            <p:nvPr userDrawn="1"/>
          </p:nvSpPr>
          <p:spPr bwMode="auto">
            <a:xfrm>
              <a:off x="167831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16">
              <a:extLst>
                <a:ext uri="{FF2B5EF4-FFF2-40B4-BE49-F238E27FC236}">
                  <a16:creationId xmlns:a16="http://schemas.microsoft.com/office/drawing/2014/main" id="{B8DA5A4A-C129-4A6A-8590-D776A55A56C4}"/>
                </a:ext>
              </a:extLst>
            </p:cNvPr>
            <p:cNvSpPr>
              <a:spLocks noEditPoints="1"/>
            </p:cNvSpPr>
            <p:nvPr userDrawn="1"/>
          </p:nvSpPr>
          <p:spPr bwMode="auto">
            <a:xfrm>
              <a:off x="203222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16">
              <a:extLst>
                <a:ext uri="{FF2B5EF4-FFF2-40B4-BE49-F238E27FC236}">
                  <a16:creationId xmlns:a16="http://schemas.microsoft.com/office/drawing/2014/main" id="{AA72853C-EBAC-4426-B8F7-4D7FF7CE7610}"/>
                </a:ext>
              </a:extLst>
            </p:cNvPr>
            <p:cNvSpPr>
              <a:spLocks noEditPoints="1"/>
            </p:cNvSpPr>
            <p:nvPr userDrawn="1"/>
          </p:nvSpPr>
          <p:spPr bwMode="auto">
            <a:xfrm>
              <a:off x="238613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16">
              <a:extLst>
                <a:ext uri="{FF2B5EF4-FFF2-40B4-BE49-F238E27FC236}">
                  <a16:creationId xmlns:a16="http://schemas.microsoft.com/office/drawing/2014/main" id="{0AA148D7-A843-4289-9E59-D4B56EBE964F}"/>
                </a:ext>
              </a:extLst>
            </p:cNvPr>
            <p:cNvSpPr>
              <a:spLocks noEditPoints="1"/>
            </p:cNvSpPr>
            <p:nvPr userDrawn="1"/>
          </p:nvSpPr>
          <p:spPr bwMode="auto">
            <a:xfrm>
              <a:off x="274003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16">
              <a:extLst>
                <a:ext uri="{FF2B5EF4-FFF2-40B4-BE49-F238E27FC236}">
                  <a16:creationId xmlns:a16="http://schemas.microsoft.com/office/drawing/2014/main" id="{3DFDAB2E-4FBE-4EA1-9068-98D2A1969CAD}"/>
                </a:ext>
              </a:extLst>
            </p:cNvPr>
            <p:cNvSpPr>
              <a:spLocks noEditPoints="1"/>
            </p:cNvSpPr>
            <p:nvPr userDrawn="1"/>
          </p:nvSpPr>
          <p:spPr bwMode="auto">
            <a:xfrm>
              <a:off x="309394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Freeform 16">
              <a:extLst>
                <a:ext uri="{FF2B5EF4-FFF2-40B4-BE49-F238E27FC236}">
                  <a16:creationId xmlns:a16="http://schemas.microsoft.com/office/drawing/2014/main" id="{1CB7337C-1F1B-4024-8C1B-114529041011}"/>
                </a:ext>
              </a:extLst>
            </p:cNvPr>
            <p:cNvSpPr>
              <a:spLocks noEditPoints="1"/>
            </p:cNvSpPr>
            <p:nvPr userDrawn="1"/>
          </p:nvSpPr>
          <p:spPr bwMode="auto">
            <a:xfrm>
              <a:off x="344784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16">
              <a:extLst>
                <a:ext uri="{FF2B5EF4-FFF2-40B4-BE49-F238E27FC236}">
                  <a16:creationId xmlns:a16="http://schemas.microsoft.com/office/drawing/2014/main" id="{3AC71E65-025E-4CD8-9C62-5C672876AB2A}"/>
                </a:ext>
              </a:extLst>
            </p:cNvPr>
            <p:cNvSpPr>
              <a:spLocks noEditPoints="1"/>
            </p:cNvSpPr>
            <p:nvPr userDrawn="1"/>
          </p:nvSpPr>
          <p:spPr bwMode="auto">
            <a:xfrm>
              <a:off x="380175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Freeform 16">
              <a:extLst>
                <a:ext uri="{FF2B5EF4-FFF2-40B4-BE49-F238E27FC236}">
                  <a16:creationId xmlns:a16="http://schemas.microsoft.com/office/drawing/2014/main" id="{CC69994B-2A96-4E6B-90E0-7C6012E4388B}"/>
                </a:ext>
              </a:extLst>
            </p:cNvPr>
            <p:cNvSpPr>
              <a:spLocks noEditPoints="1"/>
            </p:cNvSpPr>
            <p:nvPr userDrawn="1"/>
          </p:nvSpPr>
          <p:spPr bwMode="auto">
            <a:xfrm>
              <a:off x="415566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16">
              <a:extLst>
                <a:ext uri="{FF2B5EF4-FFF2-40B4-BE49-F238E27FC236}">
                  <a16:creationId xmlns:a16="http://schemas.microsoft.com/office/drawing/2014/main" id="{95DA46AF-2C01-438F-ABE1-131B508F707C}"/>
                </a:ext>
              </a:extLst>
            </p:cNvPr>
            <p:cNvSpPr>
              <a:spLocks noEditPoints="1"/>
            </p:cNvSpPr>
            <p:nvPr userDrawn="1"/>
          </p:nvSpPr>
          <p:spPr bwMode="auto">
            <a:xfrm>
              <a:off x="450956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Freeform 16">
              <a:extLst>
                <a:ext uri="{FF2B5EF4-FFF2-40B4-BE49-F238E27FC236}">
                  <a16:creationId xmlns:a16="http://schemas.microsoft.com/office/drawing/2014/main" id="{AD1F7F7D-46C6-41FC-9A05-60CDDDABC9B8}"/>
                </a:ext>
              </a:extLst>
            </p:cNvPr>
            <p:cNvSpPr>
              <a:spLocks noEditPoints="1"/>
            </p:cNvSpPr>
            <p:nvPr userDrawn="1"/>
          </p:nvSpPr>
          <p:spPr bwMode="auto">
            <a:xfrm>
              <a:off x="486347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Freeform 16">
              <a:extLst>
                <a:ext uri="{FF2B5EF4-FFF2-40B4-BE49-F238E27FC236}">
                  <a16:creationId xmlns:a16="http://schemas.microsoft.com/office/drawing/2014/main" id="{E6044945-DD35-4A1F-B666-67B79DB3B9E2}"/>
                </a:ext>
              </a:extLst>
            </p:cNvPr>
            <p:cNvSpPr>
              <a:spLocks noEditPoints="1"/>
            </p:cNvSpPr>
            <p:nvPr userDrawn="1"/>
          </p:nvSpPr>
          <p:spPr bwMode="auto">
            <a:xfrm>
              <a:off x="521737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 name="Freeform 16">
              <a:extLst>
                <a:ext uri="{FF2B5EF4-FFF2-40B4-BE49-F238E27FC236}">
                  <a16:creationId xmlns:a16="http://schemas.microsoft.com/office/drawing/2014/main" id="{B6707B12-7E15-44BA-A75C-D231A0BD9DDF}"/>
                </a:ext>
              </a:extLst>
            </p:cNvPr>
            <p:cNvSpPr>
              <a:spLocks noEditPoints="1"/>
            </p:cNvSpPr>
            <p:nvPr userDrawn="1"/>
          </p:nvSpPr>
          <p:spPr bwMode="auto">
            <a:xfrm>
              <a:off x="557128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16">
              <a:extLst>
                <a:ext uri="{FF2B5EF4-FFF2-40B4-BE49-F238E27FC236}">
                  <a16:creationId xmlns:a16="http://schemas.microsoft.com/office/drawing/2014/main" id="{C9CA6F74-E612-4E07-826D-3714EA654BEB}"/>
                </a:ext>
              </a:extLst>
            </p:cNvPr>
            <p:cNvSpPr>
              <a:spLocks noEditPoints="1"/>
            </p:cNvSpPr>
            <p:nvPr userDrawn="1"/>
          </p:nvSpPr>
          <p:spPr bwMode="auto">
            <a:xfrm>
              <a:off x="592519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Freeform 16">
              <a:extLst>
                <a:ext uri="{FF2B5EF4-FFF2-40B4-BE49-F238E27FC236}">
                  <a16:creationId xmlns:a16="http://schemas.microsoft.com/office/drawing/2014/main" id="{9C232950-AF88-4D8C-98A2-58E2906C02B8}"/>
                </a:ext>
              </a:extLst>
            </p:cNvPr>
            <p:cNvSpPr>
              <a:spLocks noEditPoints="1"/>
            </p:cNvSpPr>
            <p:nvPr userDrawn="1"/>
          </p:nvSpPr>
          <p:spPr bwMode="auto">
            <a:xfrm>
              <a:off x="627909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Freeform 16">
              <a:extLst>
                <a:ext uri="{FF2B5EF4-FFF2-40B4-BE49-F238E27FC236}">
                  <a16:creationId xmlns:a16="http://schemas.microsoft.com/office/drawing/2014/main" id="{577A18B0-195A-44F8-8045-DEE9F4805CFE}"/>
                </a:ext>
              </a:extLst>
            </p:cNvPr>
            <p:cNvSpPr>
              <a:spLocks noEditPoints="1"/>
            </p:cNvSpPr>
            <p:nvPr userDrawn="1"/>
          </p:nvSpPr>
          <p:spPr bwMode="auto">
            <a:xfrm>
              <a:off x="663300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9" name="Freeform 16">
              <a:extLst>
                <a:ext uri="{FF2B5EF4-FFF2-40B4-BE49-F238E27FC236}">
                  <a16:creationId xmlns:a16="http://schemas.microsoft.com/office/drawing/2014/main" id="{C57DA582-5E40-4087-915C-A8AFB763CE7F}"/>
                </a:ext>
              </a:extLst>
            </p:cNvPr>
            <p:cNvSpPr>
              <a:spLocks noEditPoints="1"/>
            </p:cNvSpPr>
            <p:nvPr userDrawn="1"/>
          </p:nvSpPr>
          <p:spPr bwMode="auto">
            <a:xfrm>
              <a:off x="698690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Freeform 16">
              <a:extLst>
                <a:ext uri="{FF2B5EF4-FFF2-40B4-BE49-F238E27FC236}">
                  <a16:creationId xmlns:a16="http://schemas.microsoft.com/office/drawing/2014/main" id="{6B9446B2-AA95-41F1-8CE9-9C293FF2FFB9}"/>
                </a:ext>
              </a:extLst>
            </p:cNvPr>
            <p:cNvSpPr>
              <a:spLocks noEditPoints="1"/>
            </p:cNvSpPr>
            <p:nvPr userDrawn="1"/>
          </p:nvSpPr>
          <p:spPr bwMode="auto">
            <a:xfrm>
              <a:off x="734081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1" name="Freeform 16">
              <a:extLst>
                <a:ext uri="{FF2B5EF4-FFF2-40B4-BE49-F238E27FC236}">
                  <a16:creationId xmlns:a16="http://schemas.microsoft.com/office/drawing/2014/main" id="{09C2F6DB-63BE-4BEF-BD50-8E85A06AF348}"/>
                </a:ext>
              </a:extLst>
            </p:cNvPr>
            <p:cNvSpPr>
              <a:spLocks noEditPoints="1"/>
            </p:cNvSpPr>
            <p:nvPr userDrawn="1"/>
          </p:nvSpPr>
          <p:spPr bwMode="auto">
            <a:xfrm>
              <a:off x="769472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2" name="Freeform 16">
              <a:extLst>
                <a:ext uri="{FF2B5EF4-FFF2-40B4-BE49-F238E27FC236}">
                  <a16:creationId xmlns:a16="http://schemas.microsoft.com/office/drawing/2014/main" id="{AB269B44-FFE3-44F5-9547-2D6656916371}"/>
                </a:ext>
              </a:extLst>
            </p:cNvPr>
            <p:cNvSpPr>
              <a:spLocks noEditPoints="1"/>
            </p:cNvSpPr>
            <p:nvPr userDrawn="1"/>
          </p:nvSpPr>
          <p:spPr bwMode="auto">
            <a:xfrm>
              <a:off x="804862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3" name="Freeform 16">
              <a:extLst>
                <a:ext uri="{FF2B5EF4-FFF2-40B4-BE49-F238E27FC236}">
                  <a16:creationId xmlns:a16="http://schemas.microsoft.com/office/drawing/2014/main" id="{D7B33E0B-D54D-4AD0-93EB-2D85D95AA705}"/>
                </a:ext>
              </a:extLst>
            </p:cNvPr>
            <p:cNvSpPr>
              <a:spLocks noEditPoints="1"/>
            </p:cNvSpPr>
            <p:nvPr userDrawn="1"/>
          </p:nvSpPr>
          <p:spPr bwMode="auto">
            <a:xfrm>
              <a:off x="840253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4" name="Freeform 16">
              <a:extLst>
                <a:ext uri="{FF2B5EF4-FFF2-40B4-BE49-F238E27FC236}">
                  <a16:creationId xmlns:a16="http://schemas.microsoft.com/office/drawing/2014/main" id="{C82CDED5-DC3C-4291-8FB5-4FBECACC0932}"/>
                </a:ext>
              </a:extLst>
            </p:cNvPr>
            <p:cNvSpPr>
              <a:spLocks noEditPoints="1"/>
            </p:cNvSpPr>
            <p:nvPr userDrawn="1"/>
          </p:nvSpPr>
          <p:spPr bwMode="auto">
            <a:xfrm>
              <a:off x="875643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5" name="Freeform 16">
              <a:extLst>
                <a:ext uri="{FF2B5EF4-FFF2-40B4-BE49-F238E27FC236}">
                  <a16:creationId xmlns:a16="http://schemas.microsoft.com/office/drawing/2014/main" id="{38B0CFAC-4CC8-4BD7-9602-D3F62B41114E}"/>
                </a:ext>
              </a:extLst>
            </p:cNvPr>
            <p:cNvSpPr>
              <a:spLocks noEditPoints="1"/>
            </p:cNvSpPr>
            <p:nvPr userDrawn="1"/>
          </p:nvSpPr>
          <p:spPr bwMode="auto">
            <a:xfrm>
              <a:off x="911034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6" name="Freeform 16">
              <a:extLst>
                <a:ext uri="{FF2B5EF4-FFF2-40B4-BE49-F238E27FC236}">
                  <a16:creationId xmlns:a16="http://schemas.microsoft.com/office/drawing/2014/main" id="{9D7BB7E2-49CE-405B-BBC3-0D3235E735E9}"/>
                </a:ext>
              </a:extLst>
            </p:cNvPr>
            <p:cNvSpPr>
              <a:spLocks noEditPoints="1"/>
            </p:cNvSpPr>
            <p:nvPr userDrawn="1"/>
          </p:nvSpPr>
          <p:spPr bwMode="auto">
            <a:xfrm>
              <a:off x="946425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7" name="Freeform 16">
              <a:extLst>
                <a:ext uri="{FF2B5EF4-FFF2-40B4-BE49-F238E27FC236}">
                  <a16:creationId xmlns:a16="http://schemas.microsoft.com/office/drawing/2014/main" id="{D724979D-D321-46A4-8BFB-4BE56A78EDC3}"/>
                </a:ext>
              </a:extLst>
            </p:cNvPr>
            <p:cNvSpPr>
              <a:spLocks noEditPoints="1"/>
            </p:cNvSpPr>
            <p:nvPr userDrawn="1"/>
          </p:nvSpPr>
          <p:spPr bwMode="auto">
            <a:xfrm>
              <a:off x="981815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8" name="Freeform 16">
              <a:extLst>
                <a:ext uri="{FF2B5EF4-FFF2-40B4-BE49-F238E27FC236}">
                  <a16:creationId xmlns:a16="http://schemas.microsoft.com/office/drawing/2014/main" id="{A90ECEE1-1C0E-48A4-8212-4FDF80E34007}"/>
                </a:ext>
              </a:extLst>
            </p:cNvPr>
            <p:cNvSpPr>
              <a:spLocks noEditPoints="1"/>
            </p:cNvSpPr>
            <p:nvPr userDrawn="1"/>
          </p:nvSpPr>
          <p:spPr bwMode="auto">
            <a:xfrm>
              <a:off x="1017206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9" name="Freeform 16">
              <a:extLst>
                <a:ext uri="{FF2B5EF4-FFF2-40B4-BE49-F238E27FC236}">
                  <a16:creationId xmlns:a16="http://schemas.microsoft.com/office/drawing/2014/main" id="{6A4F312E-AC0E-438F-85DE-734894B59F55}"/>
                </a:ext>
              </a:extLst>
            </p:cNvPr>
            <p:cNvSpPr>
              <a:spLocks noEditPoints="1"/>
            </p:cNvSpPr>
            <p:nvPr userDrawn="1"/>
          </p:nvSpPr>
          <p:spPr bwMode="auto">
            <a:xfrm>
              <a:off x="1052596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0" name="Freeform 16">
              <a:extLst>
                <a:ext uri="{FF2B5EF4-FFF2-40B4-BE49-F238E27FC236}">
                  <a16:creationId xmlns:a16="http://schemas.microsoft.com/office/drawing/2014/main" id="{1143C46B-BB0E-42E1-91DB-CF7866DEF0A7}"/>
                </a:ext>
              </a:extLst>
            </p:cNvPr>
            <p:cNvSpPr>
              <a:spLocks noEditPoints="1"/>
            </p:cNvSpPr>
            <p:nvPr userDrawn="1"/>
          </p:nvSpPr>
          <p:spPr bwMode="auto">
            <a:xfrm>
              <a:off x="10879862"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1" name="Freeform 16">
              <a:extLst>
                <a:ext uri="{FF2B5EF4-FFF2-40B4-BE49-F238E27FC236}">
                  <a16:creationId xmlns:a16="http://schemas.microsoft.com/office/drawing/2014/main" id="{8789D5ED-08F4-45B7-96D5-9DB37E826F7A}"/>
                </a:ext>
              </a:extLst>
            </p:cNvPr>
            <p:cNvSpPr>
              <a:spLocks noEditPoints="1"/>
            </p:cNvSpPr>
            <p:nvPr userDrawn="1"/>
          </p:nvSpPr>
          <p:spPr bwMode="auto">
            <a:xfrm>
              <a:off x="-9121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2" name="Freeform 16">
              <a:extLst>
                <a:ext uri="{FF2B5EF4-FFF2-40B4-BE49-F238E27FC236}">
                  <a16:creationId xmlns:a16="http://schemas.microsoft.com/office/drawing/2014/main" id="{C71D4383-262D-49BE-8F2A-35EABE4CA514}"/>
                </a:ext>
              </a:extLst>
            </p:cNvPr>
            <p:cNvSpPr>
              <a:spLocks noEditPoints="1"/>
            </p:cNvSpPr>
            <p:nvPr userDrawn="1"/>
          </p:nvSpPr>
          <p:spPr bwMode="auto">
            <a:xfrm>
              <a:off x="26269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3" name="Freeform 16">
              <a:extLst>
                <a:ext uri="{FF2B5EF4-FFF2-40B4-BE49-F238E27FC236}">
                  <a16:creationId xmlns:a16="http://schemas.microsoft.com/office/drawing/2014/main" id="{B2D051A4-B41D-49C5-BCBA-B200CE92746B}"/>
                </a:ext>
              </a:extLst>
            </p:cNvPr>
            <p:cNvSpPr>
              <a:spLocks noEditPoints="1"/>
            </p:cNvSpPr>
            <p:nvPr userDrawn="1"/>
          </p:nvSpPr>
          <p:spPr bwMode="auto">
            <a:xfrm>
              <a:off x="61660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4" name="Freeform 16">
              <a:extLst>
                <a:ext uri="{FF2B5EF4-FFF2-40B4-BE49-F238E27FC236}">
                  <a16:creationId xmlns:a16="http://schemas.microsoft.com/office/drawing/2014/main" id="{EA204CAE-8CAD-4182-AFDF-6D71A5318AFE}"/>
                </a:ext>
              </a:extLst>
            </p:cNvPr>
            <p:cNvSpPr>
              <a:spLocks noEditPoints="1"/>
            </p:cNvSpPr>
            <p:nvPr userDrawn="1"/>
          </p:nvSpPr>
          <p:spPr bwMode="auto">
            <a:xfrm>
              <a:off x="97050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5" name="Freeform 16">
              <a:extLst>
                <a:ext uri="{FF2B5EF4-FFF2-40B4-BE49-F238E27FC236}">
                  <a16:creationId xmlns:a16="http://schemas.microsoft.com/office/drawing/2014/main" id="{F2D419D0-1198-497F-8FCB-0E4E01ABEB55}"/>
                </a:ext>
              </a:extLst>
            </p:cNvPr>
            <p:cNvSpPr>
              <a:spLocks noEditPoints="1"/>
            </p:cNvSpPr>
            <p:nvPr userDrawn="1"/>
          </p:nvSpPr>
          <p:spPr bwMode="auto">
            <a:xfrm>
              <a:off x="132441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6" name="Freeform 16">
              <a:extLst>
                <a:ext uri="{FF2B5EF4-FFF2-40B4-BE49-F238E27FC236}">
                  <a16:creationId xmlns:a16="http://schemas.microsoft.com/office/drawing/2014/main" id="{42DA3B58-E508-46A3-B351-BFD7A44A3407}"/>
                </a:ext>
              </a:extLst>
            </p:cNvPr>
            <p:cNvSpPr>
              <a:spLocks noEditPoints="1"/>
            </p:cNvSpPr>
            <p:nvPr userDrawn="1"/>
          </p:nvSpPr>
          <p:spPr bwMode="auto">
            <a:xfrm>
              <a:off x="167831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7" name="Freeform 16">
              <a:extLst>
                <a:ext uri="{FF2B5EF4-FFF2-40B4-BE49-F238E27FC236}">
                  <a16:creationId xmlns:a16="http://schemas.microsoft.com/office/drawing/2014/main" id="{E56F4597-4576-4F1D-9E8B-57D61B7AF97B}"/>
                </a:ext>
              </a:extLst>
            </p:cNvPr>
            <p:cNvSpPr>
              <a:spLocks noEditPoints="1"/>
            </p:cNvSpPr>
            <p:nvPr userDrawn="1"/>
          </p:nvSpPr>
          <p:spPr bwMode="auto">
            <a:xfrm>
              <a:off x="203222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8" name="Freeform 16">
              <a:extLst>
                <a:ext uri="{FF2B5EF4-FFF2-40B4-BE49-F238E27FC236}">
                  <a16:creationId xmlns:a16="http://schemas.microsoft.com/office/drawing/2014/main" id="{C16A7CB5-E8F5-43EC-B4DA-8367563CBA22}"/>
                </a:ext>
              </a:extLst>
            </p:cNvPr>
            <p:cNvSpPr>
              <a:spLocks noEditPoints="1"/>
            </p:cNvSpPr>
            <p:nvPr userDrawn="1"/>
          </p:nvSpPr>
          <p:spPr bwMode="auto">
            <a:xfrm>
              <a:off x="238613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9" name="Freeform 16">
              <a:extLst>
                <a:ext uri="{FF2B5EF4-FFF2-40B4-BE49-F238E27FC236}">
                  <a16:creationId xmlns:a16="http://schemas.microsoft.com/office/drawing/2014/main" id="{B63EEF7E-F8C7-40A7-9EC5-7A2377B3E9AD}"/>
                </a:ext>
              </a:extLst>
            </p:cNvPr>
            <p:cNvSpPr>
              <a:spLocks noEditPoints="1"/>
            </p:cNvSpPr>
            <p:nvPr userDrawn="1"/>
          </p:nvSpPr>
          <p:spPr bwMode="auto">
            <a:xfrm>
              <a:off x="274003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0" name="Freeform 16">
              <a:extLst>
                <a:ext uri="{FF2B5EF4-FFF2-40B4-BE49-F238E27FC236}">
                  <a16:creationId xmlns:a16="http://schemas.microsoft.com/office/drawing/2014/main" id="{18561612-6FBC-464D-9063-754B5DF158DD}"/>
                </a:ext>
              </a:extLst>
            </p:cNvPr>
            <p:cNvSpPr>
              <a:spLocks noEditPoints="1"/>
            </p:cNvSpPr>
            <p:nvPr userDrawn="1"/>
          </p:nvSpPr>
          <p:spPr bwMode="auto">
            <a:xfrm>
              <a:off x="309394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1" name="Freeform 16">
              <a:extLst>
                <a:ext uri="{FF2B5EF4-FFF2-40B4-BE49-F238E27FC236}">
                  <a16:creationId xmlns:a16="http://schemas.microsoft.com/office/drawing/2014/main" id="{9FB80B49-CDD0-491F-B397-AF746CB74515}"/>
                </a:ext>
              </a:extLst>
            </p:cNvPr>
            <p:cNvSpPr>
              <a:spLocks noEditPoints="1"/>
            </p:cNvSpPr>
            <p:nvPr userDrawn="1"/>
          </p:nvSpPr>
          <p:spPr bwMode="auto">
            <a:xfrm>
              <a:off x="344784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2" name="Freeform 16">
              <a:extLst>
                <a:ext uri="{FF2B5EF4-FFF2-40B4-BE49-F238E27FC236}">
                  <a16:creationId xmlns:a16="http://schemas.microsoft.com/office/drawing/2014/main" id="{F04631F3-C493-4A64-AAFD-4686A560F6A4}"/>
                </a:ext>
              </a:extLst>
            </p:cNvPr>
            <p:cNvSpPr>
              <a:spLocks noEditPoints="1"/>
            </p:cNvSpPr>
            <p:nvPr userDrawn="1"/>
          </p:nvSpPr>
          <p:spPr bwMode="auto">
            <a:xfrm>
              <a:off x="380175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3" name="Freeform 16">
              <a:extLst>
                <a:ext uri="{FF2B5EF4-FFF2-40B4-BE49-F238E27FC236}">
                  <a16:creationId xmlns:a16="http://schemas.microsoft.com/office/drawing/2014/main" id="{A457E3A0-7D3B-4D8D-909F-FA0F06B944BC}"/>
                </a:ext>
              </a:extLst>
            </p:cNvPr>
            <p:cNvSpPr>
              <a:spLocks noEditPoints="1"/>
            </p:cNvSpPr>
            <p:nvPr userDrawn="1"/>
          </p:nvSpPr>
          <p:spPr bwMode="auto">
            <a:xfrm>
              <a:off x="415566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4" name="Freeform 16">
              <a:extLst>
                <a:ext uri="{FF2B5EF4-FFF2-40B4-BE49-F238E27FC236}">
                  <a16:creationId xmlns:a16="http://schemas.microsoft.com/office/drawing/2014/main" id="{D8E8EADD-8531-47CC-A9F2-A5B20F7DA151}"/>
                </a:ext>
              </a:extLst>
            </p:cNvPr>
            <p:cNvSpPr>
              <a:spLocks noEditPoints="1"/>
            </p:cNvSpPr>
            <p:nvPr userDrawn="1"/>
          </p:nvSpPr>
          <p:spPr bwMode="auto">
            <a:xfrm>
              <a:off x="450956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5" name="Freeform 16">
              <a:extLst>
                <a:ext uri="{FF2B5EF4-FFF2-40B4-BE49-F238E27FC236}">
                  <a16:creationId xmlns:a16="http://schemas.microsoft.com/office/drawing/2014/main" id="{24D2EADF-B7B9-4986-AEDB-A2D41F636C1C}"/>
                </a:ext>
              </a:extLst>
            </p:cNvPr>
            <p:cNvSpPr>
              <a:spLocks noEditPoints="1"/>
            </p:cNvSpPr>
            <p:nvPr userDrawn="1"/>
          </p:nvSpPr>
          <p:spPr bwMode="auto">
            <a:xfrm>
              <a:off x="486347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6" name="Freeform 16">
              <a:extLst>
                <a:ext uri="{FF2B5EF4-FFF2-40B4-BE49-F238E27FC236}">
                  <a16:creationId xmlns:a16="http://schemas.microsoft.com/office/drawing/2014/main" id="{0683D26A-EB07-4380-8914-B6AECFE4BF3D}"/>
                </a:ext>
              </a:extLst>
            </p:cNvPr>
            <p:cNvSpPr>
              <a:spLocks noEditPoints="1"/>
            </p:cNvSpPr>
            <p:nvPr userDrawn="1"/>
          </p:nvSpPr>
          <p:spPr bwMode="auto">
            <a:xfrm>
              <a:off x="521737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7" name="Freeform 16">
              <a:extLst>
                <a:ext uri="{FF2B5EF4-FFF2-40B4-BE49-F238E27FC236}">
                  <a16:creationId xmlns:a16="http://schemas.microsoft.com/office/drawing/2014/main" id="{78C3AD2F-A184-4332-ADCE-E7FEDE7BA62B}"/>
                </a:ext>
              </a:extLst>
            </p:cNvPr>
            <p:cNvSpPr>
              <a:spLocks noEditPoints="1"/>
            </p:cNvSpPr>
            <p:nvPr userDrawn="1"/>
          </p:nvSpPr>
          <p:spPr bwMode="auto">
            <a:xfrm>
              <a:off x="557128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8" name="Freeform 16">
              <a:extLst>
                <a:ext uri="{FF2B5EF4-FFF2-40B4-BE49-F238E27FC236}">
                  <a16:creationId xmlns:a16="http://schemas.microsoft.com/office/drawing/2014/main" id="{01ACBB54-13C8-4052-B203-3996848511D8}"/>
                </a:ext>
              </a:extLst>
            </p:cNvPr>
            <p:cNvSpPr>
              <a:spLocks noEditPoints="1"/>
            </p:cNvSpPr>
            <p:nvPr userDrawn="1"/>
          </p:nvSpPr>
          <p:spPr bwMode="auto">
            <a:xfrm>
              <a:off x="592519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9" name="Freeform 16">
              <a:extLst>
                <a:ext uri="{FF2B5EF4-FFF2-40B4-BE49-F238E27FC236}">
                  <a16:creationId xmlns:a16="http://schemas.microsoft.com/office/drawing/2014/main" id="{892B4C18-A783-475D-8EEF-F11FBA1A3271}"/>
                </a:ext>
              </a:extLst>
            </p:cNvPr>
            <p:cNvSpPr>
              <a:spLocks noEditPoints="1"/>
            </p:cNvSpPr>
            <p:nvPr userDrawn="1"/>
          </p:nvSpPr>
          <p:spPr bwMode="auto">
            <a:xfrm>
              <a:off x="627909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0" name="Freeform 16">
              <a:extLst>
                <a:ext uri="{FF2B5EF4-FFF2-40B4-BE49-F238E27FC236}">
                  <a16:creationId xmlns:a16="http://schemas.microsoft.com/office/drawing/2014/main" id="{A62353FE-8604-486E-9560-78C474AC8F4C}"/>
                </a:ext>
              </a:extLst>
            </p:cNvPr>
            <p:cNvSpPr>
              <a:spLocks noEditPoints="1"/>
            </p:cNvSpPr>
            <p:nvPr userDrawn="1"/>
          </p:nvSpPr>
          <p:spPr bwMode="auto">
            <a:xfrm>
              <a:off x="663300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1" name="Freeform 16">
              <a:extLst>
                <a:ext uri="{FF2B5EF4-FFF2-40B4-BE49-F238E27FC236}">
                  <a16:creationId xmlns:a16="http://schemas.microsoft.com/office/drawing/2014/main" id="{4A5FC7DA-BB86-43EB-AC23-48D1752A6A68}"/>
                </a:ext>
              </a:extLst>
            </p:cNvPr>
            <p:cNvSpPr>
              <a:spLocks noEditPoints="1"/>
            </p:cNvSpPr>
            <p:nvPr userDrawn="1"/>
          </p:nvSpPr>
          <p:spPr bwMode="auto">
            <a:xfrm>
              <a:off x="698690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2" name="Freeform 16">
              <a:extLst>
                <a:ext uri="{FF2B5EF4-FFF2-40B4-BE49-F238E27FC236}">
                  <a16:creationId xmlns:a16="http://schemas.microsoft.com/office/drawing/2014/main" id="{57B12D9F-3BBD-4FAF-A8AB-5C3268032924}"/>
                </a:ext>
              </a:extLst>
            </p:cNvPr>
            <p:cNvSpPr>
              <a:spLocks noEditPoints="1"/>
            </p:cNvSpPr>
            <p:nvPr userDrawn="1"/>
          </p:nvSpPr>
          <p:spPr bwMode="auto">
            <a:xfrm>
              <a:off x="734081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3" name="Freeform 16">
              <a:extLst>
                <a:ext uri="{FF2B5EF4-FFF2-40B4-BE49-F238E27FC236}">
                  <a16:creationId xmlns:a16="http://schemas.microsoft.com/office/drawing/2014/main" id="{B7B50CA6-941B-4F77-891D-BA2C28D0CABB}"/>
                </a:ext>
              </a:extLst>
            </p:cNvPr>
            <p:cNvSpPr>
              <a:spLocks noEditPoints="1"/>
            </p:cNvSpPr>
            <p:nvPr userDrawn="1"/>
          </p:nvSpPr>
          <p:spPr bwMode="auto">
            <a:xfrm>
              <a:off x="769472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4" name="Freeform 16">
              <a:extLst>
                <a:ext uri="{FF2B5EF4-FFF2-40B4-BE49-F238E27FC236}">
                  <a16:creationId xmlns:a16="http://schemas.microsoft.com/office/drawing/2014/main" id="{0194FC04-B2A1-4C52-B275-3D32DD41DDB9}"/>
                </a:ext>
              </a:extLst>
            </p:cNvPr>
            <p:cNvSpPr>
              <a:spLocks noEditPoints="1"/>
            </p:cNvSpPr>
            <p:nvPr userDrawn="1"/>
          </p:nvSpPr>
          <p:spPr bwMode="auto">
            <a:xfrm>
              <a:off x="804862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5" name="Freeform 16">
              <a:extLst>
                <a:ext uri="{FF2B5EF4-FFF2-40B4-BE49-F238E27FC236}">
                  <a16:creationId xmlns:a16="http://schemas.microsoft.com/office/drawing/2014/main" id="{3055B924-F529-4C4C-A7F1-F0D1B50A73A8}"/>
                </a:ext>
              </a:extLst>
            </p:cNvPr>
            <p:cNvSpPr>
              <a:spLocks noEditPoints="1"/>
            </p:cNvSpPr>
            <p:nvPr userDrawn="1"/>
          </p:nvSpPr>
          <p:spPr bwMode="auto">
            <a:xfrm>
              <a:off x="840253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6" name="Freeform 16">
              <a:extLst>
                <a:ext uri="{FF2B5EF4-FFF2-40B4-BE49-F238E27FC236}">
                  <a16:creationId xmlns:a16="http://schemas.microsoft.com/office/drawing/2014/main" id="{1DCBE022-831C-4DEF-8567-F73AB476C6EB}"/>
                </a:ext>
              </a:extLst>
            </p:cNvPr>
            <p:cNvSpPr>
              <a:spLocks noEditPoints="1"/>
            </p:cNvSpPr>
            <p:nvPr userDrawn="1"/>
          </p:nvSpPr>
          <p:spPr bwMode="auto">
            <a:xfrm>
              <a:off x="875643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7" name="Freeform 16">
              <a:extLst>
                <a:ext uri="{FF2B5EF4-FFF2-40B4-BE49-F238E27FC236}">
                  <a16:creationId xmlns:a16="http://schemas.microsoft.com/office/drawing/2014/main" id="{4677A0E0-1BE9-4AD9-8081-3970B6DE7614}"/>
                </a:ext>
              </a:extLst>
            </p:cNvPr>
            <p:cNvSpPr>
              <a:spLocks noEditPoints="1"/>
            </p:cNvSpPr>
            <p:nvPr userDrawn="1"/>
          </p:nvSpPr>
          <p:spPr bwMode="auto">
            <a:xfrm>
              <a:off x="911034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8" name="Freeform 16">
              <a:extLst>
                <a:ext uri="{FF2B5EF4-FFF2-40B4-BE49-F238E27FC236}">
                  <a16:creationId xmlns:a16="http://schemas.microsoft.com/office/drawing/2014/main" id="{5056D7AA-7E9E-4019-92DE-9258C7BADCAC}"/>
                </a:ext>
              </a:extLst>
            </p:cNvPr>
            <p:cNvSpPr>
              <a:spLocks noEditPoints="1"/>
            </p:cNvSpPr>
            <p:nvPr userDrawn="1"/>
          </p:nvSpPr>
          <p:spPr bwMode="auto">
            <a:xfrm>
              <a:off x="946425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9" name="Freeform 16">
              <a:extLst>
                <a:ext uri="{FF2B5EF4-FFF2-40B4-BE49-F238E27FC236}">
                  <a16:creationId xmlns:a16="http://schemas.microsoft.com/office/drawing/2014/main" id="{B52F2FF3-8B1D-4A44-8280-D43163EC0C72}"/>
                </a:ext>
              </a:extLst>
            </p:cNvPr>
            <p:cNvSpPr>
              <a:spLocks noEditPoints="1"/>
            </p:cNvSpPr>
            <p:nvPr userDrawn="1"/>
          </p:nvSpPr>
          <p:spPr bwMode="auto">
            <a:xfrm>
              <a:off x="981815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0" name="Freeform 16">
              <a:extLst>
                <a:ext uri="{FF2B5EF4-FFF2-40B4-BE49-F238E27FC236}">
                  <a16:creationId xmlns:a16="http://schemas.microsoft.com/office/drawing/2014/main" id="{8B2B15A4-341E-44E2-AA50-1BF44E938792}"/>
                </a:ext>
              </a:extLst>
            </p:cNvPr>
            <p:cNvSpPr>
              <a:spLocks noEditPoints="1"/>
            </p:cNvSpPr>
            <p:nvPr userDrawn="1"/>
          </p:nvSpPr>
          <p:spPr bwMode="auto">
            <a:xfrm>
              <a:off x="1017206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1" name="Freeform 16">
              <a:extLst>
                <a:ext uri="{FF2B5EF4-FFF2-40B4-BE49-F238E27FC236}">
                  <a16:creationId xmlns:a16="http://schemas.microsoft.com/office/drawing/2014/main" id="{ACC84E38-6617-4E04-B995-881604F99C4A}"/>
                </a:ext>
              </a:extLst>
            </p:cNvPr>
            <p:cNvSpPr>
              <a:spLocks noEditPoints="1"/>
            </p:cNvSpPr>
            <p:nvPr userDrawn="1"/>
          </p:nvSpPr>
          <p:spPr bwMode="auto">
            <a:xfrm>
              <a:off x="1052596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2" name="Freeform 16">
              <a:extLst>
                <a:ext uri="{FF2B5EF4-FFF2-40B4-BE49-F238E27FC236}">
                  <a16:creationId xmlns:a16="http://schemas.microsoft.com/office/drawing/2014/main" id="{C6B285A5-12A2-48AF-893D-59830166139E}"/>
                </a:ext>
              </a:extLst>
            </p:cNvPr>
            <p:cNvSpPr>
              <a:spLocks noEditPoints="1"/>
            </p:cNvSpPr>
            <p:nvPr userDrawn="1"/>
          </p:nvSpPr>
          <p:spPr bwMode="auto">
            <a:xfrm>
              <a:off x="10879862"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3" name="Freeform 16">
              <a:extLst>
                <a:ext uri="{FF2B5EF4-FFF2-40B4-BE49-F238E27FC236}">
                  <a16:creationId xmlns:a16="http://schemas.microsoft.com/office/drawing/2014/main" id="{47084835-C1A6-434A-A2AB-3E7DA4267BA8}"/>
                </a:ext>
              </a:extLst>
            </p:cNvPr>
            <p:cNvSpPr>
              <a:spLocks noEditPoints="1"/>
            </p:cNvSpPr>
            <p:nvPr userDrawn="1"/>
          </p:nvSpPr>
          <p:spPr bwMode="auto">
            <a:xfrm>
              <a:off x="-9121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4" name="Freeform 16">
              <a:extLst>
                <a:ext uri="{FF2B5EF4-FFF2-40B4-BE49-F238E27FC236}">
                  <a16:creationId xmlns:a16="http://schemas.microsoft.com/office/drawing/2014/main" id="{82D26294-EE4F-4381-8B0F-4CE7F3A1A32F}"/>
                </a:ext>
              </a:extLst>
            </p:cNvPr>
            <p:cNvSpPr>
              <a:spLocks noEditPoints="1"/>
            </p:cNvSpPr>
            <p:nvPr userDrawn="1"/>
          </p:nvSpPr>
          <p:spPr bwMode="auto">
            <a:xfrm>
              <a:off x="26269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5" name="Freeform 16">
              <a:extLst>
                <a:ext uri="{FF2B5EF4-FFF2-40B4-BE49-F238E27FC236}">
                  <a16:creationId xmlns:a16="http://schemas.microsoft.com/office/drawing/2014/main" id="{B1EE9A53-A80E-4B20-9E04-100060C781A7}"/>
                </a:ext>
              </a:extLst>
            </p:cNvPr>
            <p:cNvSpPr>
              <a:spLocks noEditPoints="1"/>
            </p:cNvSpPr>
            <p:nvPr userDrawn="1"/>
          </p:nvSpPr>
          <p:spPr bwMode="auto">
            <a:xfrm>
              <a:off x="61660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6" name="Freeform 16">
              <a:extLst>
                <a:ext uri="{FF2B5EF4-FFF2-40B4-BE49-F238E27FC236}">
                  <a16:creationId xmlns:a16="http://schemas.microsoft.com/office/drawing/2014/main" id="{C3C136FE-F981-49F6-8875-8AD586CA8527}"/>
                </a:ext>
              </a:extLst>
            </p:cNvPr>
            <p:cNvSpPr>
              <a:spLocks noEditPoints="1"/>
            </p:cNvSpPr>
            <p:nvPr userDrawn="1"/>
          </p:nvSpPr>
          <p:spPr bwMode="auto">
            <a:xfrm>
              <a:off x="97050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7" name="Freeform 16">
              <a:extLst>
                <a:ext uri="{FF2B5EF4-FFF2-40B4-BE49-F238E27FC236}">
                  <a16:creationId xmlns:a16="http://schemas.microsoft.com/office/drawing/2014/main" id="{FC84C1D9-DA95-4BF6-A71F-86DC6A2FA963}"/>
                </a:ext>
              </a:extLst>
            </p:cNvPr>
            <p:cNvSpPr>
              <a:spLocks noEditPoints="1"/>
            </p:cNvSpPr>
            <p:nvPr userDrawn="1"/>
          </p:nvSpPr>
          <p:spPr bwMode="auto">
            <a:xfrm>
              <a:off x="132441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8" name="Freeform 16">
              <a:extLst>
                <a:ext uri="{FF2B5EF4-FFF2-40B4-BE49-F238E27FC236}">
                  <a16:creationId xmlns:a16="http://schemas.microsoft.com/office/drawing/2014/main" id="{EC336BD7-D0E5-4907-BEDB-AA01C56DDA7F}"/>
                </a:ext>
              </a:extLst>
            </p:cNvPr>
            <p:cNvSpPr>
              <a:spLocks noEditPoints="1"/>
            </p:cNvSpPr>
            <p:nvPr userDrawn="1"/>
          </p:nvSpPr>
          <p:spPr bwMode="auto">
            <a:xfrm>
              <a:off x="167831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9" name="Freeform 16">
              <a:extLst>
                <a:ext uri="{FF2B5EF4-FFF2-40B4-BE49-F238E27FC236}">
                  <a16:creationId xmlns:a16="http://schemas.microsoft.com/office/drawing/2014/main" id="{BAAF41C9-7EAA-475D-83F2-1253B7055B29}"/>
                </a:ext>
              </a:extLst>
            </p:cNvPr>
            <p:cNvSpPr>
              <a:spLocks noEditPoints="1"/>
            </p:cNvSpPr>
            <p:nvPr userDrawn="1"/>
          </p:nvSpPr>
          <p:spPr bwMode="auto">
            <a:xfrm>
              <a:off x="203222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0" name="Freeform 16">
              <a:extLst>
                <a:ext uri="{FF2B5EF4-FFF2-40B4-BE49-F238E27FC236}">
                  <a16:creationId xmlns:a16="http://schemas.microsoft.com/office/drawing/2014/main" id="{C4C84E12-C6BC-4AF0-9151-76A20D031CF8}"/>
                </a:ext>
              </a:extLst>
            </p:cNvPr>
            <p:cNvSpPr>
              <a:spLocks noEditPoints="1"/>
            </p:cNvSpPr>
            <p:nvPr userDrawn="1"/>
          </p:nvSpPr>
          <p:spPr bwMode="auto">
            <a:xfrm>
              <a:off x="238613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1" name="Freeform 16">
              <a:extLst>
                <a:ext uri="{FF2B5EF4-FFF2-40B4-BE49-F238E27FC236}">
                  <a16:creationId xmlns:a16="http://schemas.microsoft.com/office/drawing/2014/main" id="{98FB1073-101D-401C-B499-E80B2DCCDB48}"/>
                </a:ext>
              </a:extLst>
            </p:cNvPr>
            <p:cNvSpPr>
              <a:spLocks noEditPoints="1"/>
            </p:cNvSpPr>
            <p:nvPr userDrawn="1"/>
          </p:nvSpPr>
          <p:spPr bwMode="auto">
            <a:xfrm>
              <a:off x="274003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2" name="Freeform 16">
              <a:extLst>
                <a:ext uri="{FF2B5EF4-FFF2-40B4-BE49-F238E27FC236}">
                  <a16:creationId xmlns:a16="http://schemas.microsoft.com/office/drawing/2014/main" id="{3E52FE15-A88E-4B8E-B23B-7E8107531242}"/>
                </a:ext>
              </a:extLst>
            </p:cNvPr>
            <p:cNvSpPr>
              <a:spLocks noEditPoints="1"/>
            </p:cNvSpPr>
            <p:nvPr userDrawn="1"/>
          </p:nvSpPr>
          <p:spPr bwMode="auto">
            <a:xfrm>
              <a:off x="309394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3" name="Freeform 16">
              <a:extLst>
                <a:ext uri="{FF2B5EF4-FFF2-40B4-BE49-F238E27FC236}">
                  <a16:creationId xmlns:a16="http://schemas.microsoft.com/office/drawing/2014/main" id="{E83FECA9-6276-4B79-96AD-84BED6F80D9C}"/>
                </a:ext>
              </a:extLst>
            </p:cNvPr>
            <p:cNvSpPr>
              <a:spLocks noEditPoints="1"/>
            </p:cNvSpPr>
            <p:nvPr userDrawn="1"/>
          </p:nvSpPr>
          <p:spPr bwMode="auto">
            <a:xfrm>
              <a:off x="344784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4" name="Freeform 16">
              <a:extLst>
                <a:ext uri="{FF2B5EF4-FFF2-40B4-BE49-F238E27FC236}">
                  <a16:creationId xmlns:a16="http://schemas.microsoft.com/office/drawing/2014/main" id="{B18137A3-C9B0-4C35-8A20-53EC5864E5B3}"/>
                </a:ext>
              </a:extLst>
            </p:cNvPr>
            <p:cNvSpPr>
              <a:spLocks noEditPoints="1"/>
            </p:cNvSpPr>
            <p:nvPr userDrawn="1"/>
          </p:nvSpPr>
          <p:spPr bwMode="auto">
            <a:xfrm>
              <a:off x="380175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5" name="Freeform 16">
              <a:extLst>
                <a:ext uri="{FF2B5EF4-FFF2-40B4-BE49-F238E27FC236}">
                  <a16:creationId xmlns:a16="http://schemas.microsoft.com/office/drawing/2014/main" id="{52DE848A-E413-47C4-8173-DB2CA8EEA35D}"/>
                </a:ext>
              </a:extLst>
            </p:cNvPr>
            <p:cNvSpPr>
              <a:spLocks noEditPoints="1"/>
            </p:cNvSpPr>
            <p:nvPr userDrawn="1"/>
          </p:nvSpPr>
          <p:spPr bwMode="auto">
            <a:xfrm>
              <a:off x="415566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6" name="Freeform 16">
              <a:extLst>
                <a:ext uri="{FF2B5EF4-FFF2-40B4-BE49-F238E27FC236}">
                  <a16:creationId xmlns:a16="http://schemas.microsoft.com/office/drawing/2014/main" id="{14D3DEFF-25FB-44EA-876C-8BD7E213C17B}"/>
                </a:ext>
              </a:extLst>
            </p:cNvPr>
            <p:cNvSpPr>
              <a:spLocks noEditPoints="1"/>
            </p:cNvSpPr>
            <p:nvPr userDrawn="1"/>
          </p:nvSpPr>
          <p:spPr bwMode="auto">
            <a:xfrm>
              <a:off x="450956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7" name="Freeform 16">
              <a:extLst>
                <a:ext uri="{FF2B5EF4-FFF2-40B4-BE49-F238E27FC236}">
                  <a16:creationId xmlns:a16="http://schemas.microsoft.com/office/drawing/2014/main" id="{F8DD5E7B-8D6A-46DF-B7B8-0A96095CA77F}"/>
                </a:ext>
              </a:extLst>
            </p:cNvPr>
            <p:cNvSpPr>
              <a:spLocks noEditPoints="1"/>
            </p:cNvSpPr>
            <p:nvPr userDrawn="1"/>
          </p:nvSpPr>
          <p:spPr bwMode="auto">
            <a:xfrm>
              <a:off x="486347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8" name="Freeform 16">
              <a:extLst>
                <a:ext uri="{FF2B5EF4-FFF2-40B4-BE49-F238E27FC236}">
                  <a16:creationId xmlns:a16="http://schemas.microsoft.com/office/drawing/2014/main" id="{140EA7A3-E20E-49A8-B7DF-746F09BE226C}"/>
                </a:ext>
              </a:extLst>
            </p:cNvPr>
            <p:cNvSpPr>
              <a:spLocks noEditPoints="1"/>
            </p:cNvSpPr>
            <p:nvPr userDrawn="1"/>
          </p:nvSpPr>
          <p:spPr bwMode="auto">
            <a:xfrm>
              <a:off x="521737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9" name="Freeform 16">
              <a:extLst>
                <a:ext uri="{FF2B5EF4-FFF2-40B4-BE49-F238E27FC236}">
                  <a16:creationId xmlns:a16="http://schemas.microsoft.com/office/drawing/2014/main" id="{A30FB1C7-E929-4CCD-BEC9-3D5F967B88FD}"/>
                </a:ext>
              </a:extLst>
            </p:cNvPr>
            <p:cNvSpPr>
              <a:spLocks noEditPoints="1"/>
            </p:cNvSpPr>
            <p:nvPr userDrawn="1"/>
          </p:nvSpPr>
          <p:spPr bwMode="auto">
            <a:xfrm>
              <a:off x="557128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0" name="Freeform 16">
              <a:extLst>
                <a:ext uri="{FF2B5EF4-FFF2-40B4-BE49-F238E27FC236}">
                  <a16:creationId xmlns:a16="http://schemas.microsoft.com/office/drawing/2014/main" id="{106589F0-5AFE-476A-B71B-0A4F47482894}"/>
                </a:ext>
              </a:extLst>
            </p:cNvPr>
            <p:cNvSpPr>
              <a:spLocks noEditPoints="1"/>
            </p:cNvSpPr>
            <p:nvPr userDrawn="1"/>
          </p:nvSpPr>
          <p:spPr bwMode="auto">
            <a:xfrm>
              <a:off x="592519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1" name="Freeform 16">
              <a:extLst>
                <a:ext uri="{FF2B5EF4-FFF2-40B4-BE49-F238E27FC236}">
                  <a16:creationId xmlns:a16="http://schemas.microsoft.com/office/drawing/2014/main" id="{852272BE-007F-4591-87D4-4C058623A4E7}"/>
                </a:ext>
              </a:extLst>
            </p:cNvPr>
            <p:cNvSpPr>
              <a:spLocks noEditPoints="1"/>
            </p:cNvSpPr>
            <p:nvPr userDrawn="1"/>
          </p:nvSpPr>
          <p:spPr bwMode="auto">
            <a:xfrm>
              <a:off x="627909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2" name="Freeform 16">
              <a:extLst>
                <a:ext uri="{FF2B5EF4-FFF2-40B4-BE49-F238E27FC236}">
                  <a16:creationId xmlns:a16="http://schemas.microsoft.com/office/drawing/2014/main" id="{2D5A05AC-D4E7-4583-9D07-33F99E8EE145}"/>
                </a:ext>
              </a:extLst>
            </p:cNvPr>
            <p:cNvSpPr>
              <a:spLocks noEditPoints="1"/>
            </p:cNvSpPr>
            <p:nvPr userDrawn="1"/>
          </p:nvSpPr>
          <p:spPr bwMode="auto">
            <a:xfrm>
              <a:off x="663300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3" name="Freeform 16">
              <a:extLst>
                <a:ext uri="{FF2B5EF4-FFF2-40B4-BE49-F238E27FC236}">
                  <a16:creationId xmlns:a16="http://schemas.microsoft.com/office/drawing/2014/main" id="{FA87D9B9-82A6-4511-B55E-096518071AEC}"/>
                </a:ext>
              </a:extLst>
            </p:cNvPr>
            <p:cNvSpPr>
              <a:spLocks noEditPoints="1"/>
            </p:cNvSpPr>
            <p:nvPr userDrawn="1"/>
          </p:nvSpPr>
          <p:spPr bwMode="auto">
            <a:xfrm>
              <a:off x="698690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4" name="Freeform 16">
              <a:extLst>
                <a:ext uri="{FF2B5EF4-FFF2-40B4-BE49-F238E27FC236}">
                  <a16:creationId xmlns:a16="http://schemas.microsoft.com/office/drawing/2014/main" id="{82686F07-3802-48D8-BD5E-CF63B4EBB3CC}"/>
                </a:ext>
              </a:extLst>
            </p:cNvPr>
            <p:cNvSpPr>
              <a:spLocks noEditPoints="1"/>
            </p:cNvSpPr>
            <p:nvPr userDrawn="1"/>
          </p:nvSpPr>
          <p:spPr bwMode="auto">
            <a:xfrm>
              <a:off x="734081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5" name="Freeform 16">
              <a:extLst>
                <a:ext uri="{FF2B5EF4-FFF2-40B4-BE49-F238E27FC236}">
                  <a16:creationId xmlns:a16="http://schemas.microsoft.com/office/drawing/2014/main" id="{F1444EAF-3866-48AD-95F7-91B593B79534}"/>
                </a:ext>
              </a:extLst>
            </p:cNvPr>
            <p:cNvSpPr>
              <a:spLocks noEditPoints="1"/>
            </p:cNvSpPr>
            <p:nvPr userDrawn="1"/>
          </p:nvSpPr>
          <p:spPr bwMode="auto">
            <a:xfrm>
              <a:off x="769472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6" name="Freeform 16">
              <a:extLst>
                <a:ext uri="{FF2B5EF4-FFF2-40B4-BE49-F238E27FC236}">
                  <a16:creationId xmlns:a16="http://schemas.microsoft.com/office/drawing/2014/main" id="{938A681C-25A3-449B-A881-F76613FC964B}"/>
                </a:ext>
              </a:extLst>
            </p:cNvPr>
            <p:cNvSpPr>
              <a:spLocks noEditPoints="1"/>
            </p:cNvSpPr>
            <p:nvPr userDrawn="1"/>
          </p:nvSpPr>
          <p:spPr bwMode="auto">
            <a:xfrm>
              <a:off x="804862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7" name="Freeform 16">
              <a:extLst>
                <a:ext uri="{FF2B5EF4-FFF2-40B4-BE49-F238E27FC236}">
                  <a16:creationId xmlns:a16="http://schemas.microsoft.com/office/drawing/2014/main" id="{98089678-D463-4C4A-9D1A-1FC1390E4B1C}"/>
                </a:ext>
              </a:extLst>
            </p:cNvPr>
            <p:cNvSpPr>
              <a:spLocks noEditPoints="1"/>
            </p:cNvSpPr>
            <p:nvPr userDrawn="1"/>
          </p:nvSpPr>
          <p:spPr bwMode="auto">
            <a:xfrm>
              <a:off x="840253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8" name="Freeform 16">
              <a:extLst>
                <a:ext uri="{FF2B5EF4-FFF2-40B4-BE49-F238E27FC236}">
                  <a16:creationId xmlns:a16="http://schemas.microsoft.com/office/drawing/2014/main" id="{045CD8C6-72C7-424E-8145-FCCA8DA12450}"/>
                </a:ext>
              </a:extLst>
            </p:cNvPr>
            <p:cNvSpPr>
              <a:spLocks noEditPoints="1"/>
            </p:cNvSpPr>
            <p:nvPr userDrawn="1"/>
          </p:nvSpPr>
          <p:spPr bwMode="auto">
            <a:xfrm>
              <a:off x="875643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9" name="Freeform 16">
              <a:extLst>
                <a:ext uri="{FF2B5EF4-FFF2-40B4-BE49-F238E27FC236}">
                  <a16:creationId xmlns:a16="http://schemas.microsoft.com/office/drawing/2014/main" id="{BCBD54C4-E64F-46E5-B0A1-0FBF34779AA3}"/>
                </a:ext>
              </a:extLst>
            </p:cNvPr>
            <p:cNvSpPr>
              <a:spLocks noEditPoints="1"/>
            </p:cNvSpPr>
            <p:nvPr userDrawn="1"/>
          </p:nvSpPr>
          <p:spPr bwMode="auto">
            <a:xfrm>
              <a:off x="911034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0" name="Freeform 16">
              <a:extLst>
                <a:ext uri="{FF2B5EF4-FFF2-40B4-BE49-F238E27FC236}">
                  <a16:creationId xmlns:a16="http://schemas.microsoft.com/office/drawing/2014/main" id="{B158F302-8B95-435F-8FB0-83556B22F47D}"/>
                </a:ext>
              </a:extLst>
            </p:cNvPr>
            <p:cNvSpPr>
              <a:spLocks noEditPoints="1"/>
            </p:cNvSpPr>
            <p:nvPr userDrawn="1"/>
          </p:nvSpPr>
          <p:spPr bwMode="auto">
            <a:xfrm>
              <a:off x="946425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1" name="Freeform 16">
              <a:extLst>
                <a:ext uri="{FF2B5EF4-FFF2-40B4-BE49-F238E27FC236}">
                  <a16:creationId xmlns:a16="http://schemas.microsoft.com/office/drawing/2014/main" id="{169E18F6-73D6-442E-8CB4-23C90D727B13}"/>
                </a:ext>
              </a:extLst>
            </p:cNvPr>
            <p:cNvSpPr>
              <a:spLocks noEditPoints="1"/>
            </p:cNvSpPr>
            <p:nvPr userDrawn="1"/>
          </p:nvSpPr>
          <p:spPr bwMode="auto">
            <a:xfrm>
              <a:off x="981815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2" name="Freeform 16">
              <a:extLst>
                <a:ext uri="{FF2B5EF4-FFF2-40B4-BE49-F238E27FC236}">
                  <a16:creationId xmlns:a16="http://schemas.microsoft.com/office/drawing/2014/main" id="{ABAC07F3-4764-4532-A67C-B8DDA82C539E}"/>
                </a:ext>
              </a:extLst>
            </p:cNvPr>
            <p:cNvSpPr>
              <a:spLocks noEditPoints="1"/>
            </p:cNvSpPr>
            <p:nvPr userDrawn="1"/>
          </p:nvSpPr>
          <p:spPr bwMode="auto">
            <a:xfrm>
              <a:off x="1017206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3" name="Freeform 16">
              <a:extLst>
                <a:ext uri="{FF2B5EF4-FFF2-40B4-BE49-F238E27FC236}">
                  <a16:creationId xmlns:a16="http://schemas.microsoft.com/office/drawing/2014/main" id="{3EE3A1D8-3AAF-4FAE-91BD-EE716E1E52EC}"/>
                </a:ext>
              </a:extLst>
            </p:cNvPr>
            <p:cNvSpPr>
              <a:spLocks noEditPoints="1"/>
            </p:cNvSpPr>
            <p:nvPr userDrawn="1"/>
          </p:nvSpPr>
          <p:spPr bwMode="auto">
            <a:xfrm>
              <a:off x="1052596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4" name="Freeform 16">
              <a:extLst>
                <a:ext uri="{FF2B5EF4-FFF2-40B4-BE49-F238E27FC236}">
                  <a16:creationId xmlns:a16="http://schemas.microsoft.com/office/drawing/2014/main" id="{78F80FF2-18C9-4DE9-8D2D-648C6F957059}"/>
                </a:ext>
              </a:extLst>
            </p:cNvPr>
            <p:cNvSpPr>
              <a:spLocks noEditPoints="1"/>
            </p:cNvSpPr>
            <p:nvPr userDrawn="1"/>
          </p:nvSpPr>
          <p:spPr bwMode="auto">
            <a:xfrm>
              <a:off x="10879862"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5" name="Freeform 16">
              <a:extLst>
                <a:ext uri="{FF2B5EF4-FFF2-40B4-BE49-F238E27FC236}">
                  <a16:creationId xmlns:a16="http://schemas.microsoft.com/office/drawing/2014/main" id="{E9B1FC89-6E1D-463F-B7E4-4F62397C5092}"/>
                </a:ext>
              </a:extLst>
            </p:cNvPr>
            <p:cNvSpPr>
              <a:spLocks noEditPoints="1"/>
            </p:cNvSpPr>
            <p:nvPr userDrawn="1"/>
          </p:nvSpPr>
          <p:spPr bwMode="auto">
            <a:xfrm>
              <a:off x="-9121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6" name="Freeform 16">
              <a:extLst>
                <a:ext uri="{FF2B5EF4-FFF2-40B4-BE49-F238E27FC236}">
                  <a16:creationId xmlns:a16="http://schemas.microsoft.com/office/drawing/2014/main" id="{1504CF42-A3AD-43AF-BC77-F4293F782154}"/>
                </a:ext>
              </a:extLst>
            </p:cNvPr>
            <p:cNvSpPr>
              <a:spLocks noEditPoints="1"/>
            </p:cNvSpPr>
            <p:nvPr userDrawn="1"/>
          </p:nvSpPr>
          <p:spPr bwMode="auto">
            <a:xfrm>
              <a:off x="26269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7" name="Freeform 16">
              <a:extLst>
                <a:ext uri="{FF2B5EF4-FFF2-40B4-BE49-F238E27FC236}">
                  <a16:creationId xmlns:a16="http://schemas.microsoft.com/office/drawing/2014/main" id="{F0742A4B-B722-474E-833A-AF064D3CD9E5}"/>
                </a:ext>
              </a:extLst>
            </p:cNvPr>
            <p:cNvSpPr>
              <a:spLocks noEditPoints="1"/>
            </p:cNvSpPr>
            <p:nvPr userDrawn="1"/>
          </p:nvSpPr>
          <p:spPr bwMode="auto">
            <a:xfrm>
              <a:off x="61660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8" name="Freeform 16">
              <a:extLst>
                <a:ext uri="{FF2B5EF4-FFF2-40B4-BE49-F238E27FC236}">
                  <a16:creationId xmlns:a16="http://schemas.microsoft.com/office/drawing/2014/main" id="{56AB6434-0B69-41B7-841E-1A9ECDA5F2EF}"/>
                </a:ext>
              </a:extLst>
            </p:cNvPr>
            <p:cNvSpPr>
              <a:spLocks noEditPoints="1"/>
            </p:cNvSpPr>
            <p:nvPr userDrawn="1"/>
          </p:nvSpPr>
          <p:spPr bwMode="auto">
            <a:xfrm>
              <a:off x="97050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9" name="Freeform 16">
              <a:extLst>
                <a:ext uri="{FF2B5EF4-FFF2-40B4-BE49-F238E27FC236}">
                  <a16:creationId xmlns:a16="http://schemas.microsoft.com/office/drawing/2014/main" id="{409BE632-16FF-4B4D-93DE-08E52DEE5ACA}"/>
                </a:ext>
              </a:extLst>
            </p:cNvPr>
            <p:cNvSpPr>
              <a:spLocks noEditPoints="1"/>
            </p:cNvSpPr>
            <p:nvPr userDrawn="1"/>
          </p:nvSpPr>
          <p:spPr bwMode="auto">
            <a:xfrm>
              <a:off x="132441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0" name="Freeform 16">
              <a:extLst>
                <a:ext uri="{FF2B5EF4-FFF2-40B4-BE49-F238E27FC236}">
                  <a16:creationId xmlns:a16="http://schemas.microsoft.com/office/drawing/2014/main" id="{F6D1D24A-DEFB-4B95-9E28-5334F985B979}"/>
                </a:ext>
              </a:extLst>
            </p:cNvPr>
            <p:cNvSpPr>
              <a:spLocks noEditPoints="1"/>
            </p:cNvSpPr>
            <p:nvPr userDrawn="1"/>
          </p:nvSpPr>
          <p:spPr bwMode="auto">
            <a:xfrm>
              <a:off x="167831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1" name="Freeform 16">
              <a:extLst>
                <a:ext uri="{FF2B5EF4-FFF2-40B4-BE49-F238E27FC236}">
                  <a16:creationId xmlns:a16="http://schemas.microsoft.com/office/drawing/2014/main" id="{4D490E6F-B375-40F3-B24C-E712E32AFAF5}"/>
                </a:ext>
              </a:extLst>
            </p:cNvPr>
            <p:cNvSpPr>
              <a:spLocks noEditPoints="1"/>
            </p:cNvSpPr>
            <p:nvPr userDrawn="1"/>
          </p:nvSpPr>
          <p:spPr bwMode="auto">
            <a:xfrm>
              <a:off x="203222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2" name="Freeform 16">
              <a:extLst>
                <a:ext uri="{FF2B5EF4-FFF2-40B4-BE49-F238E27FC236}">
                  <a16:creationId xmlns:a16="http://schemas.microsoft.com/office/drawing/2014/main" id="{B1156AD0-A975-4D2C-B96A-5C2D1D5006E1}"/>
                </a:ext>
              </a:extLst>
            </p:cNvPr>
            <p:cNvSpPr>
              <a:spLocks noEditPoints="1"/>
            </p:cNvSpPr>
            <p:nvPr userDrawn="1"/>
          </p:nvSpPr>
          <p:spPr bwMode="auto">
            <a:xfrm>
              <a:off x="238613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3" name="Freeform 16">
              <a:extLst>
                <a:ext uri="{FF2B5EF4-FFF2-40B4-BE49-F238E27FC236}">
                  <a16:creationId xmlns:a16="http://schemas.microsoft.com/office/drawing/2014/main" id="{8C5C7092-27B9-46A8-A5CB-88DDD889D6D9}"/>
                </a:ext>
              </a:extLst>
            </p:cNvPr>
            <p:cNvSpPr>
              <a:spLocks noEditPoints="1"/>
            </p:cNvSpPr>
            <p:nvPr userDrawn="1"/>
          </p:nvSpPr>
          <p:spPr bwMode="auto">
            <a:xfrm>
              <a:off x="274003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4" name="Freeform 16">
              <a:extLst>
                <a:ext uri="{FF2B5EF4-FFF2-40B4-BE49-F238E27FC236}">
                  <a16:creationId xmlns:a16="http://schemas.microsoft.com/office/drawing/2014/main" id="{BF4DD3C7-5444-4AE1-8656-CFEA1F9643A2}"/>
                </a:ext>
              </a:extLst>
            </p:cNvPr>
            <p:cNvSpPr>
              <a:spLocks noEditPoints="1"/>
            </p:cNvSpPr>
            <p:nvPr userDrawn="1"/>
          </p:nvSpPr>
          <p:spPr bwMode="auto">
            <a:xfrm>
              <a:off x="309394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5" name="Freeform 16">
              <a:extLst>
                <a:ext uri="{FF2B5EF4-FFF2-40B4-BE49-F238E27FC236}">
                  <a16:creationId xmlns:a16="http://schemas.microsoft.com/office/drawing/2014/main" id="{D467BF95-5ED3-4FD4-83F5-8070D7EE77D9}"/>
                </a:ext>
              </a:extLst>
            </p:cNvPr>
            <p:cNvSpPr>
              <a:spLocks noEditPoints="1"/>
            </p:cNvSpPr>
            <p:nvPr userDrawn="1"/>
          </p:nvSpPr>
          <p:spPr bwMode="auto">
            <a:xfrm>
              <a:off x="344784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6" name="Freeform 16">
              <a:extLst>
                <a:ext uri="{FF2B5EF4-FFF2-40B4-BE49-F238E27FC236}">
                  <a16:creationId xmlns:a16="http://schemas.microsoft.com/office/drawing/2014/main" id="{CDB313B9-C607-49FC-BC0F-4BDDB157AFF6}"/>
                </a:ext>
              </a:extLst>
            </p:cNvPr>
            <p:cNvSpPr>
              <a:spLocks noEditPoints="1"/>
            </p:cNvSpPr>
            <p:nvPr userDrawn="1"/>
          </p:nvSpPr>
          <p:spPr bwMode="auto">
            <a:xfrm>
              <a:off x="380175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7" name="Freeform 16">
              <a:extLst>
                <a:ext uri="{FF2B5EF4-FFF2-40B4-BE49-F238E27FC236}">
                  <a16:creationId xmlns:a16="http://schemas.microsoft.com/office/drawing/2014/main" id="{23871273-FB35-489A-824B-B8913F9CC456}"/>
                </a:ext>
              </a:extLst>
            </p:cNvPr>
            <p:cNvSpPr>
              <a:spLocks noEditPoints="1"/>
            </p:cNvSpPr>
            <p:nvPr userDrawn="1"/>
          </p:nvSpPr>
          <p:spPr bwMode="auto">
            <a:xfrm>
              <a:off x="415566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8" name="Freeform 16">
              <a:extLst>
                <a:ext uri="{FF2B5EF4-FFF2-40B4-BE49-F238E27FC236}">
                  <a16:creationId xmlns:a16="http://schemas.microsoft.com/office/drawing/2014/main" id="{6C17C940-E405-42C7-95FF-4654386A8961}"/>
                </a:ext>
              </a:extLst>
            </p:cNvPr>
            <p:cNvSpPr>
              <a:spLocks noEditPoints="1"/>
            </p:cNvSpPr>
            <p:nvPr userDrawn="1"/>
          </p:nvSpPr>
          <p:spPr bwMode="auto">
            <a:xfrm>
              <a:off x="450956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9" name="Freeform 16">
              <a:extLst>
                <a:ext uri="{FF2B5EF4-FFF2-40B4-BE49-F238E27FC236}">
                  <a16:creationId xmlns:a16="http://schemas.microsoft.com/office/drawing/2014/main" id="{F26C33C6-2F43-40B4-BB2D-1DD906A22803}"/>
                </a:ext>
              </a:extLst>
            </p:cNvPr>
            <p:cNvSpPr>
              <a:spLocks noEditPoints="1"/>
            </p:cNvSpPr>
            <p:nvPr userDrawn="1"/>
          </p:nvSpPr>
          <p:spPr bwMode="auto">
            <a:xfrm>
              <a:off x="486347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0" name="Freeform 16">
              <a:extLst>
                <a:ext uri="{FF2B5EF4-FFF2-40B4-BE49-F238E27FC236}">
                  <a16:creationId xmlns:a16="http://schemas.microsoft.com/office/drawing/2014/main" id="{4AF169A6-6482-40AF-85D0-0743C46622D2}"/>
                </a:ext>
              </a:extLst>
            </p:cNvPr>
            <p:cNvSpPr>
              <a:spLocks noEditPoints="1"/>
            </p:cNvSpPr>
            <p:nvPr userDrawn="1"/>
          </p:nvSpPr>
          <p:spPr bwMode="auto">
            <a:xfrm>
              <a:off x="521737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1" name="Freeform 16">
              <a:extLst>
                <a:ext uri="{FF2B5EF4-FFF2-40B4-BE49-F238E27FC236}">
                  <a16:creationId xmlns:a16="http://schemas.microsoft.com/office/drawing/2014/main" id="{E0513C84-01AF-4A9C-9822-98303318D0FD}"/>
                </a:ext>
              </a:extLst>
            </p:cNvPr>
            <p:cNvSpPr>
              <a:spLocks noEditPoints="1"/>
            </p:cNvSpPr>
            <p:nvPr userDrawn="1"/>
          </p:nvSpPr>
          <p:spPr bwMode="auto">
            <a:xfrm>
              <a:off x="557128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2" name="Freeform 16">
              <a:extLst>
                <a:ext uri="{FF2B5EF4-FFF2-40B4-BE49-F238E27FC236}">
                  <a16:creationId xmlns:a16="http://schemas.microsoft.com/office/drawing/2014/main" id="{BC2CD672-1D59-47B2-8BA3-8F1F5D7E660C}"/>
                </a:ext>
              </a:extLst>
            </p:cNvPr>
            <p:cNvSpPr>
              <a:spLocks noEditPoints="1"/>
            </p:cNvSpPr>
            <p:nvPr userDrawn="1"/>
          </p:nvSpPr>
          <p:spPr bwMode="auto">
            <a:xfrm>
              <a:off x="592519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3" name="Freeform 16">
              <a:extLst>
                <a:ext uri="{FF2B5EF4-FFF2-40B4-BE49-F238E27FC236}">
                  <a16:creationId xmlns:a16="http://schemas.microsoft.com/office/drawing/2014/main" id="{5CF49A84-7902-40A6-A48F-B657DB995EB9}"/>
                </a:ext>
              </a:extLst>
            </p:cNvPr>
            <p:cNvSpPr>
              <a:spLocks noEditPoints="1"/>
            </p:cNvSpPr>
            <p:nvPr userDrawn="1"/>
          </p:nvSpPr>
          <p:spPr bwMode="auto">
            <a:xfrm>
              <a:off x="627909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4" name="Freeform 16">
              <a:extLst>
                <a:ext uri="{FF2B5EF4-FFF2-40B4-BE49-F238E27FC236}">
                  <a16:creationId xmlns:a16="http://schemas.microsoft.com/office/drawing/2014/main" id="{0413E21A-6735-49F7-84A0-262341ED4348}"/>
                </a:ext>
              </a:extLst>
            </p:cNvPr>
            <p:cNvSpPr>
              <a:spLocks noEditPoints="1"/>
            </p:cNvSpPr>
            <p:nvPr userDrawn="1"/>
          </p:nvSpPr>
          <p:spPr bwMode="auto">
            <a:xfrm>
              <a:off x="663300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5" name="Freeform 16">
              <a:extLst>
                <a:ext uri="{FF2B5EF4-FFF2-40B4-BE49-F238E27FC236}">
                  <a16:creationId xmlns:a16="http://schemas.microsoft.com/office/drawing/2014/main" id="{B3515FD2-D67D-4964-A1C7-366A2381E295}"/>
                </a:ext>
              </a:extLst>
            </p:cNvPr>
            <p:cNvSpPr>
              <a:spLocks noEditPoints="1"/>
            </p:cNvSpPr>
            <p:nvPr userDrawn="1"/>
          </p:nvSpPr>
          <p:spPr bwMode="auto">
            <a:xfrm>
              <a:off x="698690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6" name="Freeform 16">
              <a:extLst>
                <a:ext uri="{FF2B5EF4-FFF2-40B4-BE49-F238E27FC236}">
                  <a16:creationId xmlns:a16="http://schemas.microsoft.com/office/drawing/2014/main" id="{988F666F-A0C2-4684-BAAE-BF79FEBCB153}"/>
                </a:ext>
              </a:extLst>
            </p:cNvPr>
            <p:cNvSpPr>
              <a:spLocks noEditPoints="1"/>
            </p:cNvSpPr>
            <p:nvPr userDrawn="1"/>
          </p:nvSpPr>
          <p:spPr bwMode="auto">
            <a:xfrm>
              <a:off x="734081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7" name="Freeform 16">
              <a:extLst>
                <a:ext uri="{FF2B5EF4-FFF2-40B4-BE49-F238E27FC236}">
                  <a16:creationId xmlns:a16="http://schemas.microsoft.com/office/drawing/2014/main" id="{D64D2D99-CFE5-40EB-81E4-E29105359993}"/>
                </a:ext>
              </a:extLst>
            </p:cNvPr>
            <p:cNvSpPr>
              <a:spLocks noEditPoints="1"/>
            </p:cNvSpPr>
            <p:nvPr userDrawn="1"/>
          </p:nvSpPr>
          <p:spPr bwMode="auto">
            <a:xfrm>
              <a:off x="769472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8" name="Freeform 16">
              <a:extLst>
                <a:ext uri="{FF2B5EF4-FFF2-40B4-BE49-F238E27FC236}">
                  <a16:creationId xmlns:a16="http://schemas.microsoft.com/office/drawing/2014/main" id="{6F1D8EC0-2F8B-4B55-829F-5D11897D2E63}"/>
                </a:ext>
              </a:extLst>
            </p:cNvPr>
            <p:cNvSpPr>
              <a:spLocks noEditPoints="1"/>
            </p:cNvSpPr>
            <p:nvPr userDrawn="1"/>
          </p:nvSpPr>
          <p:spPr bwMode="auto">
            <a:xfrm>
              <a:off x="804862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9" name="Freeform 16">
              <a:extLst>
                <a:ext uri="{FF2B5EF4-FFF2-40B4-BE49-F238E27FC236}">
                  <a16:creationId xmlns:a16="http://schemas.microsoft.com/office/drawing/2014/main" id="{7612A0CC-BF09-49BF-BA72-D8A716237830}"/>
                </a:ext>
              </a:extLst>
            </p:cNvPr>
            <p:cNvSpPr>
              <a:spLocks noEditPoints="1"/>
            </p:cNvSpPr>
            <p:nvPr userDrawn="1"/>
          </p:nvSpPr>
          <p:spPr bwMode="auto">
            <a:xfrm>
              <a:off x="840253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0" name="Freeform 16">
              <a:extLst>
                <a:ext uri="{FF2B5EF4-FFF2-40B4-BE49-F238E27FC236}">
                  <a16:creationId xmlns:a16="http://schemas.microsoft.com/office/drawing/2014/main" id="{5834C3D7-D7F3-46F0-95B2-22E7990457B3}"/>
                </a:ext>
              </a:extLst>
            </p:cNvPr>
            <p:cNvSpPr>
              <a:spLocks noEditPoints="1"/>
            </p:cNvSpPr>
            <p:nvPr userDrawn="1"/>
          </p:nvSpPr>
          <p:spPr bwMode="auto">
            <a:xfrm>
              <a:off x="875643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1" name="Freeform 16">
              <a:extLst>
                <a:ext uri="{FF2B5EF4-FFF2-40B4-BE49-F238E27FC236}">
                  <a16:creationId xmlns:a16="http://schemas.microsoft.com/office/drawing/2014/main" id="{FD9ABA39-4B6C-4C7A-BFF6-C9192C33F513}"/>
                </a:ext>
              </a:extLst>
            </p:cNvPr>
            <p:cNvSpPr>
              <a:spLocks noEditPoints="1"/>
            </p:cNvSpPr>
            <p:nvPr userDrawn="1"/>
          </p:nvSpPr>
          <p:spPr bwMode="auto">
            <a:xfrm>
              <a:off x="911034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2" name="Freeform 16">
              <a:extLst>
                <a:ext uri="{FF2B5EF4-FFF2-40B4-BE49-F238E27FC236}">
                  <a16:creationId xmlns:a16="http://schemas.microsoft.com/office/drawing/2014/main" id="{7A304270-705C-435B-A170-7613148DB7AE}"/>
                </a:ext>
              </a:extLst>
            </p:cNvPr>
            <p:cNvSpPr>
              <a:spLocks noEditPoints="1"/>
            </p:cNvSpPr>
            <p:nvPr userDrawn="1"/>
          </p:nvSpPr>
          <p:spPr bwMode="auto">
            <a:xfrm>
              <a:off x="946425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3" name="Freeform 16">
              <a:extLst>
                <a:ext uri="{FF2B5EF4-FFF2-40B4-BE49-F238E27FC236}">
                  <a16:creationId xmlns:a16="http://schemas.microsoft.com/office/drawing/2014/main" id="{78BD2E8E-0F2A-497D-A0F8-D0D05765BA64}"/>
                </a:ext>
              </a:extLst>
            </p:cNvPr>
            <p:cNvSpPr>
              <a:spLocks noEditPoints="1"/>
            </p:cNvSpPr>
            <p:nvPr userDrawn="1"/>
          </p:nvSpPr>
          <p:spPr bwMode="auto">
            <a:xfrm>
              <a:off x="981815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4" name="Freeform 16">
              <a:extLst>
                <a:ext uri="{FF2B5EF4-FFF2-40B4-BE49-F238E27FC236}">
                  <a16:creationId xmlns:a16="http://schemas.microsoft.com/office/drawing/2014/main" id="{F8691056-2A9C-4EAE-898B-E8C145A3A09E}"/>
                </a:ext>
              </a:extLst>
            </p:cNvPr>
            <p:cNvSpPr>
              <a:spLocks noEditPoints="1"/>
            </p:cNvSpPr>
            <p:nvPr userDrawn="1"/>
          </p:nvSpPr>
          <p:spPr bwMode="auto">
            <a:xfrm>
              <a:off x="1017206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5" name="Freeform 16">
              <a:extLst>
                <a:ext uri="{FF2B5EF4-FFF2-40B4-BE49-F238E27FC236}">
                  <a16:creationId xmlns:a16="http://schemas.microsoft.com/office/drawing/2014/main" id="{7644BFA6-53D3-4200-97D5-A0826C91221C}"/>
                </a:ext>
              </a:extLst>
            </p:cNvPr>
            <p:cNvSpPr>
              <a:spLocks noEditPoints="1"/>
            </p:cNvSpPr>
            <p:nvPr userDrawn="1"/>
          </p:nvSpPr>
          <p:spPr bwMode="auto">
            <a:xfrm>
              <a:off x="1052596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6" name="Freeform 16">
              <a:extLst>
                <a:ext uri="{FF2B5EF4-FFF2-40B4-BE49-F238E27FC236}">
                  <a16:creationId xmlns:a16="http://schemas.microsoft.com/office/drawing/2014/main" id="{31DD1366-4AF2-4675-8C09-B16FF18F4AFB}"/>
                </a:ext>
              </a:extLst>
            </p:cNvPr>
            <p:cNvSpPr>
              <a:spLocks noEditPoints="1"/>
            </p:cNvSpPr>
            <p:nvPr userDrawn="1"/>
          </p:nvSpPr>
          <p:spPr bwMode="auto">
            <a:xfrm>
              <a:off x="10879862"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7" name="Freeform 16">
              <a:extLst>
                <a:ext uri="{FF2B5EF4-FFF2-40B4-BE49-F238E27FC236}">
                  <a16:creationId xmlns:a16="http://schemas.microsoft.com/office/drawing/2014/main" id="{05FAFC32-B238-4EC6-9F94-250901C580A0}"/>
                </a:ext>
              </a:extLst>
            </p:cNvPr>
            <p:cNvSpPr>
              <a:spLocks noEditPoints="1"/>
            </p:cNvSpPr>
            <p:nvPr userDrawn="1"/>
          </p:nvSpPr>
          <p:spPr bwMode="auto">
            <a:xfrm>
              <a:off x="-9121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8" name="Freeform 16">
              <a:extLst>
                <a:ext uri="{FF2B5EF4-FFF2-40B4-BE49-F238E27FC236}">
                  <a16:creationId xmlns:a16="http://schemas.microsoft.com/office/drawing/2014/main" id="{94EDFDD1-CC0F-4CE9-A5E1-6F34763C59D7}"/>
                </a:ext>
              </a:extLst>
            </p:cNvPr>
            <p:cNvSpPr>
              <a:spLocks noEditPoints="1"/>
            </p:cNvSpPr>
            <p:nvPr userDrawn="1"/>
          </p:nvSpPr>
          <p:spPr bwMode="auto">
            <a:xfrm>
              <a:off x="26269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9" name="Freeform 16">
              <a:extLst>
                <a:ext uri="{FF2B5EF4-FFF2-40B4-BE49-F238E27FC236}">
                  <a16:creationId xmlns:a16="http://schemas.microsoft.com/office/drawing/2014/main" id="{89391791-3406-405C-A52A-325E0ACEF0EF}"/>
                </a:ext>
              </a:extLst>
            </p:cNvPr>
            <p:cNvSpPr>
              <a:spLocks noEditPoints="1"/>
            </p:cNvSpPr>
            <p:nvPr userDrawn="1"/>
          </p:nvSpPr>
          <p:spPr bwMode="auto">
            <a:xfrm>
              <a:off x="61660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0" name="Freeform 16">
              <a:extLst>
                <a:ext uri="{FF2B5EF4-FFF2-40B4-BE49-F238E27FC236}">
                  <a16:creationId xmlns:a16="http://schemas.microsoft.com/office/drawing/2014/main" id="{C45408BD-5A4C-4B71-9A10-180FFAA3CF67}"/>
                </a:ext>
              </a:extLst>
            </p:cNvPr>
            <p:cNvSpPr>
              <a:spLocks noEditPoints="1"/>
            </p:cNvSpPr>
            <p:nvPr userDrawn="1"/>
          </p:nvSpPr>
          <p:spPr bwMode="auto">
            <a:xfrm>
              <a:off x="97050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1" name="Freeform 16">
              <a:extLst>
                <a:ext uri="{FF2B5EF4-FFF2-40B4-BE49-F238E27FC236}">
                  <a16:creationId xmlns:a16="http://schemas.microsoft.com/office/drawing/2014/main" id="{262DA3C5-1F52-431A-AA77-2EBDF5CD4D0B}"/>
                </a:ext>
              </a:extLst>
            </p:cNvPr>
            <p:cNvSpPr>
              <a:spLocks noEditPoints="1"/>
            </p:cNvSpPr>
            <p:nvPr userDrawn="1"/>
          </p:nvSpPr>
          <p:spPr bwMode="auto">
            <a:xfrm>
              <a:off x="132441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2" name="Freeform 16">
              <a:extLst>
                <a:ext uri="{FF2B5EF4-FFF2-40B4-BE49-F238E27FC236}">
                  <a16:creationId xmlns:a16="http://schemas.microsoft.com/office/drawing/2014/main" id="{158567EE-7ECE-4308-AF7E-DEA507E8E4A9}"/>
                </a:ext>
              </a:extLst>
            </p:cNvPr>
            <p:cNvSpPr>
              <a:spLocks noEditPoints="1"/>
            </p:cNvSpPr>
            <p:nvPr userDrawn="1"/>
          </p:nvSpPr>
          <p:spPr bwMode="auto">
            <a:xfrm>
              <a:off x="167831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3" name="Freeform 16">
              <a:extLst>
                <a:ext uri="{FF2B5EF4-FFF2-40B4-BE49-F238E27FC236}">
                  <a16:creationId xmlns:a16="http://schemas.microsoft.com/office/drawing/2014/main" id="{D2894DDF-45DE-4178-BFC7-4F0B8D8EF9D5}"/>
                </a:ext>
              </a:extLst>
            </p:cNvPr>
            <p:cNvSpPr>
              <a:spLocks noEditPoints="1"/>
            </p:cNvSpPr>
            <p:nvPr userDrawn="1"/>
          </p:nvSpPr>
          <p:spPr bwMode="auto">
            <a:xfrm>
              <a:off x="203222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4" name="Freeform 16">
              <a:extLst>
                <a:ext uri="{FF2B5EF4-FFF2-40B4-BE49-F238E27FC236}">
                  <a16:creationId xmlns:a16="http://schemas.microsoft.com/office/drawing/2014/main" id="{36B1E453-1287-45A9-9339-730E3914F14B}"/>
                </a:ext>
              </a:extLst>
            </p:cNvPr>
            <p:cNvSpPr>
              <a:spLocks noEditPoints="1"/>
            </p:cNvSpPr>
            <p:nvPr userDrawn="1"/>
          </p:nvSpPr>
          <p:spPr bwMode="auto">
            <a:xfrm>
              <a:off x="238613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5" name="Freeform 16">
              <a:extLst>
                <a:ext uri="{FF2B5EF4-FFF2-40B4-BE49-F238E27FC236}">
                  <a16:creationId xmlns:a16="http://schemas.microsoft.com/office/drawing/2014/main" id="{4D1CFF21-2793-4E1D-A631-989F34A2CB26}"/>
                </a:ext>
              </a:extLst>
            </p:cNvPr>
            <p:cNvSpPr>
              <a:spLocks noEditPoints="1"/>
            </p:cNvSpPr>
            <p:nvPr userDrawn="1"/>
          </p:nvSpPr>
          <p:spPr bwMode="auto">
            <a:xfrm>
              <a:off x="274003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6" name="Freeform 16">
              <a:extLst>
                <a:ext uri="{FF2B5EF4-FFF2-40B4-BE49-F238E27FC236}">
                  <a16:creationId xmlns:a16="http://schemas.microsoft.com/office/drawing/2014/main" id="{FFFFE495-6317-4046-8780-509B3F7DE408}"/>
                </a:ext>
              </a:extLst>
            </p:cNvPr>
            <p:cNvSpPr>
              <a:spLocks noEditPoints="1"/>
            </p:cNvSpPr>
            <p:nvPr userDrawn="1"/>
          </p:nvSpPr>
          <p:spPr bwMode="auto">
            <a:xfrm>
              <a:off x="309394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7" name="Freeform 16">
              <a:extLst>
                <a:ext uri="{FF2B5EF4-FFF2-40B4-BE49-F238E27FC236}">
                  <a16:creationId xmlns:a16="http://schemas.microsoft.com/office/drawing/2014/main" id="{07F2B335-6843-4188-BE58-F99705AE7348}"/>
                </a:ext>
              </a:extLst>
            </p:cNvPr>
            <p:cNvSpPr>
              <a:spLocks noEditPoints="1"/>
            </p:cNvSpPr>
            <p:nvPr userDrawn="1"/>
          </p:nvSpPr>
          <p:spPr bwMode="auto">
            <a:xfrm>
              <a:off x="344784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8" name="Freeform 16">
              <a:extLst>
                <a:ext uri="{FF2B5EF4-FFF2-40B4-BE49-F238E27FC236}">
                  <a16:creationId xmlns:a16="http://schemas.microsoft.com/office/drawing/2014/main" id="{6A1AA564-0530-4B23-B215-595CC54E23C4}"/>
                </a:ext>
              </a:extLst>
            </p:cNvPr>
            <p:cNvSpPr>
              <a:spLocks noEditPoints="1"/>
            </p:cNvSpPr>
            <p:nvPr userDrawn="1"/>
          </p:nvSpPr>
          <p:spPr bwMode="auto">
            <a:xfrm>
              <a:off x="380175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9" name="Freeform 16">
              <a:extLst>
                <a:ext uri="{FF2B5EF4-FFF2-40B4-BE49-F238E27FC236}">
                  <a16:creationId xmlns:a16="http://schemas.microsoft.com/office/drawing/2014/main" id="{4876FBCA-0D51-4B33-9375-D3F71918F7FC}"/>
                </a:ext>
              </a:extLst>
            </p:cNvPr>
            <p:cNvSpPr>
              <a:spLocks noEditPoints="1"/>
            </p:cNvSpPr>
            <p:nvPr userDrawn="1"/>
          </p:nvSpPr>
          <p:spPr bwMode="auto">
            <a:xfrm>
              <a:off x="415566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0" name="Freeform 16">
              <a:extLst>
                <a:ext uri="{FF2B5EF4-FFF2-40B4-BE49-F238E27FC236}">
                  <a16:creationId xmlns:a16="http://schemas.microsoft.com/office/drawing/2014/main" id="{B025D520-F3BC-4D3B-BF86-05B537F2482B}"/>
                </a:ext>
              </a:extLst>
            </p:cNvPr>
            <p:cNvSpPr>
              <a:spLocks noEditPoints="1"/>
            </p:cNvSpPr>
            <p:nvPr userDrawn="1"/>
          </p:nvSpPr>
          <p:spPr bwMode="auto">
            <a:xfrm>
              <a:off x="450956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1" name="Freeform 16">
              <a:extLst>
                <a:ext uri="{FF2B5EF4-FFF2-40B4-BE49-F238E27FC236}">
                  <a16:creationId xmlns:a16="http://schemas.microsoft.com/office/drawing/2014/main" id="{24765AAF-1343-40B6-9F77-11BC4F9E47DC}"/>
                </a:ext>
              </a:extLst>
            </p:cNvPr>
            <p:cNvSpPr>
              <a:spLocks noEditPoints="1"/>
            </p:cNvSpPr>
            <p:nvPr userDrawn="1"/>
          </p:nvSpPr>
          <p:spPr bwMode="auto">
            <a:xfrm>
              <a:off x="486347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2" name="Freeform 16">
              <a:extLst>
                <a:ext uri="{FF2B5EF4-FFF2-40B4-BE49-F238E27FC236}">
                  <a16:creationId xmlns:a16="http://schemas.microsoft.com/office/drawing/2014/main" id="{CAE5A3F7-0924-495D-8844-A0BFFEA3F5A6}"/>
                </a:ext>
              </a:extLst>
            </p:cNvPr>
            <p:cNvSpPr>
              <a:spLocks noEditPoints="1"/>
            </p:cNvSpPr>
            <p:nvPr userDrawn="1"/>
          </p:nvSpPr>
          <p:spPr bwMode="auto">
            <a:xfrm>
              <a:off x="521737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3" name="Freeform 16">
              <a:extLst>
                <a:ext uri="{FF2B5EF4-FFF2-40B4-BE49-F238E27FC236}">
                  <a16:creationId xmlns:a16="http://schemas.microsoft.com/office/drawing/2014/main" id="{CFDA1116-035D-4E54-AFBB-4D27A956C253}"/>
                </a:ext>
              </a:extLst>
            </p:cNvPr>
            <p:cNvSpPr>
              <a:spLocks noEditPoints="1"/>
            </p:cNvSpPr>
            <p:nvPr userDrawn="1"/>
          </p:nvSpPr>
          <p:spPr bwMode="auto">
            <a:xfrm>
              <a:off x="557128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4" name="Freeform 16">
              <a:extLst>
                <a:ext uri="{FF2B5EF4-FFF2-40B4-BE49-F238E27FC236}">
                  <a16:creationId xmlns:a16="http://schemas.microsoft.com/office/drawing/2014/main" id="{5F363A19-6283-48F8-85FA-6B7CCCB51846}"/>
                </a:ext>
              </a:extLst>
            </p:cNvPr>
            <p:cNvSpPr>
              <a:spLocks noEditPoints="1"/>
            </p:cNvSpPr>
            <p:nvPr userDrawn="1"/>
          </p:nvSpPr>
          <p:spPr bwMode="auto">
            <a:xfrm>
              <a:off x="592519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5" name="Freeform 16">
              <a:extLst>
                <a:ext uri="{FF2B5EF4-FFF2-40B4-BE49-F238E27FC236}">
                  <a16:creationId xmlns:a16="http://schemas.microsoft.com/office/drawing/2014/main" id="{2A698C8C-4D32-4D3F-9F80-BEC6A13B8458}"/>
                </a:ext>
              </a:extLst>
            </p:cNvPr>
            <p:cNvSpPr>
              <a:spLocks noEditPoints="1"/>
            </p:cNvSpPr>
            <p:nvPr userDrawn="1"/>
          </p:nvSpPr>
          <p:spPr bwMode="auto">
            <a:xfrm>
              <a:off x="627909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6" name="Freeform 16">
              <a:extLst>
                <a:ext uri="{FF2B5EF4-FFF2-40B4-BE49-F238E27FC236}">
                  <a16:creationId xmlns:a16="http://schemas.microsoft.com/office/drawing/2014/main" id="{4570646F-A2EF-470F-BE69-65F48D8F63F9}"/>
                </a:ext>
              </a:extLst>
            </p:cNvPr>
            <p:cNvSpPr>
              <a:spLocks noEditPoints="1"/>
            </p:cNvSpPr>
            <p:nvPr userDrawn="1"/>
          </p:nvSpPr>
          <p:spPr bwMode="auto">
            <a:xfrm>
              <a:off x="663300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7" name="Freeform 16">
              <a:extLst>
                <a:ext uri="{FF2B5EF4-FFF2-40B4-BE49-F238E27FC236}">
                  <a16:creationId xmlns:a16="http://schemas.microsoft.com/office/drawing/2014/main" id="{6076E36D-73D2-4127-BE4A-21CD4864C9DA}"/>
                </a:ext>
              </a:extLst>
            </p:cNvPr>
            <p:cNvSpPr>
              <a:spLocks noEditPoints="1"/>
            </p:cNvSpPr>
            <p:nvPr userDrawn="1"/>
          </p:nvSpPr>
          <p:spPr bwMode="auto">
            <a:xfrm>
              <a:off x="698690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8" name="Freeform 16">
              <a:extLst>
                <a:ext uri="{FF2B5EF4-FFF2-40B4-BE49-F238E27FC236}">
                  <a16:creationId xmlns:a16="http://schemas.microsoft.com/office/drawing/2014/main" id="{7C8BE7DC-9C93-4AE4-849A-1438EF43DADA}"/>
                </a:ext>
              </a:extLst>
            </p:cNvPr>
            <p:cNvSpPr>
              <a:spLocks noEditPoints="1"/>
            </p:cNvSpPr>
            <p:nvPr userDrawn="1"/>
          </p:nvSpPr>
          <p:spPr bwMode="auto">
            <a:xfrm>
              <a:off x="734081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9" name="Freeform 16">
              <a:extLst>
                <a:ext uri="{FF2B5EF4-FFF2-40B4-BE49-F238E27FC236}">
                  <a16:creationId xmlns:a16="http://schemas.microsoft.com/office/drawing/2014/main" id="{7A7E7F5E-396F-402D-87C2-4ECEE23A833E}"/>
                </a:ext>
              </a:extLst>
            </p:cNvPr>
            <p:cNvSpPr>
              <a:spLocks noEditPoints="1"/>
            </p:cNvSpPr>
            <p:nvPr userDrawn="1"/>
          </p:nvSpPr>
          <p:spPr bwMode="auto">
            <a:xfrm>
              <a:off x="769472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0" name="Freeform 16">
              <a:extLst>
                <a:ext uri="{FF2B5EF4-FFF2-40B4-BE49-F238E27FC236}">
                  <a16:creationId xmlns:a16="http://schemas.microsoft.com/office/drawing/2014/main" id="{97EC6D43-68CC-4F32-BFB8-1B15CFBD5927}"/>
                </a:ext>
              </a:extLst>
            </p:cNvPr>
            <p:cNvSpPr>
              <a:spLocks noEditPoints="1"/>
            </p:cNvSpPr>
            <p:nvPr userDrawn="1"/>
          </p:nvSpPr>
          <p:spPr bwMode="auto">
            <a:xfrm>
              <a:off x="804862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1" name="Freeform 16">
              <a:extLst>
                <a:ext uri="{FF2B5EF4-FFF2-40B4-BE49-F238E27FC236}">
                  <a16:creationId xmlns:a16="http://schemas.microsoft.com/office/drawing/2014/main" id="{AA1D0C14-2069-4DE9-A088-6C76A61F20B1}"/>
                </a:ext>
              </a:extLst>
            </p:cNvPr>
            <p:cNvSpPr>
              <a:spLocks noEditPoints="1"/>
            </p:cNvSpPr>
            <p:nvPr userDrawn="1"/>
          </p:nvSpPr>
          <p:spPr bwMode="auto">
            <a:xfrm>
              <a:off x="840253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2" name="Freeform 16">
              <a:extLst>
                <a:ext uri="{FF2B5EF4-FFF2-40B4-BE49-F238E27FC236}">
                  <a16:creationId xmlns:a16="http://schemas.microsoft.com/office/drawing/2014/main" id="{72C3829D-1796-4F37-B8F1-5C9A26E28C99}"/>
                </a:ext>
              </a:extLst>
            </p:cNvPr>
            <p:cNvSpPr>
              <a:spLocks noEditPoints="1"/>
            </p:cNvSpPr>
            <p:nvPr userDrawn="1"/>
          </p:nvSpPr>
          <p:spPr bwMode="auto">
            <a:xfrm>
              <a:off x="875643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3" name="Freeform 16">
              <a:extLst>
                <a:ext uri="{FF2B5EF4-FFF2-40B4-BE49-F238E27FC236}">
                  <a16:creationId xmlns:a16="http://schemas.microsoft.com/office/drawing/2014/main" id="{F74CEB28-F72C-46BF-955A-1DFBE9110A11}"/>
                </a:ext>
              </a:extLst>
            </p:cNvPr>
            <p:cNvSpPr>
              <a:spLocks noEditPoints="1"/>
            </p:cNvSpPr>
            <p:nvPr userDrawn="1"/>
          </p:nvSpPr>
          <p:spPr bwMode="auto">
            <a:xfrm>
              <a:off x="911034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4" name="Freeform 16">
              <a:extLst>
                <a:ext uri="{FF2B5EF4-FFF2-40B4-BE49-F238E27FC236}">
                  <a16:creationId xmlns:a16="http://schemas.microsoft.com/office/drawing/2014/main" id="{7052B90E-88FE-46F1-B64B-F574689D491B}"/>
                </a:ext>
              </a:extLst>
            </p:cNvPr>
            <p:cNvSpPr>
              <a:spLocks noEditPoints="1"/>
            </p:cNvSpPr>
            <p:nvPr userDrawn="1"/>
          </p:nvSpPr>
          <p:spPr bwMode="auto">
            <a:xfrm>
              <a:off x="946425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5" name="Freeform 16">
              <a:extLst>
                <a:ext uri="{FF2B5EF4-FFF2-40B4-BE49-F238E27FC236}">
                  <a16:creationId xmlns:a16="http://schemas.microsoft.com/office/drawing/2014/main" id="{F8F128E0-3AD1-4260-A7E5-19E8751009D9}"/>
                </a:ext>
              </a:extLst>
            </p:cNvPr>
            <p:cNvSpPr>
              <a:spLocks noEditPoints="1"/>
            </p:cNvSpPr>
            <p:nvPr userDrawn="1"/>
          </p:nvSpPr>
          <p:spPr bwMode="auto">
            <a:xfrm>
              <a:off x="981815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6" name="Freeform 16">
              <a:extLst>
                <a:ext uri="{FF2B5EF4-FFF2-40B4-BE49-F238E27FC236}">
                  <a16:creationId xmlns:a16="http://schemas.microsoft.com/office/drawing/2014/main" id="{969B39FA-8605-4E46-98D4-7C699D24F4C4}"/>
                </a:ext>
              </a:extLst>
            </p:cNvPr>
            <p:cNvSpPr>
              <a:spLocks noEditPoints="1"/>
            </p:cNvSpPr>
            <p:nvPr userDrawn="1"/>
          </p:nvSpPr>
          <p:spPr bwMode="auto">
            <a:xfrm>
              <a:off x="1017206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7" name="Freeform 16">
              <a:extLst>
                <a:ext uri="{FF2B5EF4-FFF2-40B4-BE49-F238E27FC236}">
                  <a16:creationId xmlns:a16="http://schemas.microsoft.com/office/drawing/2014/main" id="{DD141AA4-FDDD-4DF1-A51F-34017775CB16}"/>
                </a:ext>
              </a:extLst>
            </p:cNvPr>
            <p:cNvSpPr>
              <a:spLocks noEditPoints="1"/>
            </p:cNvSpPr>
            <p:nvPr userDrawn="1"/>
          </p:nvSpPr>
          <p:spPr bwMode="auto">
            <a:xfrm>
              <a:off x="1052596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8" name="Freeform 16">
              <a:extLst>
                <a:ext uri="{FF2B5EF4-FFF2-40B4-BE49-F238E27FC236}">
                  <a16:creationId xmlns:a16="http://schemas.microsoft.com/office/drawing/2014/main" id="{855CBA53-E52B-4687-96C6-EBA404B23D4F}"/>
                </a:ext>
              </a:extLst>
            </p:cNvPr>
            <p:cNvSpPr>
              <a:spLocks noEditPoints="1"/>
            </p:cNvSpPr>
            <p:nvPr userDrawn="1"/>
          </p:nvSpPr>
          <p:spPr bwMode="auto">
            <a:xfrm>
              <a:off x="10879862"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9" name="Freeform 16">
              <a:extLst>
                <a:ext uri="{FF2B5EF4-FFF2-40B4-BE49-F238E27FC236}">
                  <a16:creationId xmlns:a16="http://schemas.microsoft.com/office/drawing/2014/main" id="{BA45AD96-F5AF-4075-86DE-27366EF2792C}"/>
                </a:ext>
              </a:extLst>
            </p:cNvPr>
            <p:cNvSpPr>
              <a:spLocks noEditPoints="1"/>
            </p:cNvSpPr>
            <p:nvPr userDrawn="1"/>
          </p:nvSpPr>
          <p:spPr bwMode="auto">
            <a:xfrm>
              <a:off x="-9121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0" name="Freeform 16">
              <a:extLst>
                <a:ext uri="{FF2B5EF4-FFF2-40B4-BE49-F238E27FC236}">
                  <a16:creationId xmlns:a16="http://schemas.microsoft.com/office/drawing/2014/main" id="{BB34F054-D296-4BA7-A495-E174D9BE84D6}"/>
                </a:ext>
              </a:extLst>
            </p:cNvPr>
            <p:cNvSpPr>
              <a:spLocks noEditPoints="1"/>
            </p:cNvSpPr>
            <p:nvPr userDrawn="1"/>
          </p:nvSpPr>
          <p:spPr bwMode="auto">
            <a:xfrm>
              <a:off x="26269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1" name="Freeform 16">
              <a:extLst>
                <a:ext uri="{FF2B5EF4-FFF2-40B4-BE49-F238E27FC236}">
                  <a16:creationId xmlns:a16="http://schemas.microsoft.com/office/drawing/2014/main" id="{F429DE27-C226-4AA5-9816-E6376A4E2A9C}"/>
                </a:ext>
              </a:extLst>
            </p:cNvPr>
            <p:cNvSpPr>
              <a:spLocks noEditPoints="1"/>
            </p:cNvSpPr>
            <p:nvPr userDrawn="1"/>
          </p:nvSpPr>
          <p:spPr bwMode="auto">
            <a:xfrm>
              <a:off x="61660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2" name="Freeform 16">
              <a:extLst>
                <a:ext uri="{FF2B5EF4-FFF2-40B4-BE49-F238E27FC236}">
                  <a16:creationId xmlns:a16="http://schemas.microsoft.com/office/drawing/2014/main" id="{EE6506CD-9CC1-4BC6-BC32-DFD6FB136AF1}"/>
                </a:ext>
              </a:extLst>
            </p:cNvPr>
            <p:cNvSpPr>
              <a:spLocks noEditPoints="1"/>
            </p:cNvSpPr>
            <p:nvPr userDrawn="1"/>
          </p:nvSpPr>
          <p:spPr bwMode="auto">
            <a:xfrm>
              <a:off x="97050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3" name="Freeform 16">
              <a:extLst>
                <a:ext uri="{FF2B5EF4-FFF2-40B4-BE49-F238E27FC236}">
                  <a16:creationId xmlns:a16="http://schemas.microsoft.com/office/drawing/2014/main" id="{B3A7E91D-34EB-4744-A1A0-13EC637748C3}"/>
                </a:ext>
              </a:extLst>
            </p:cNvPr>
            <p:cNvSpPr>
              <a:spLocks noEditPoints="1"/>
            </p:cNvSpPr>
            <p:nvPr userDrawn="1"/>
          </p:nvSpPr>
          <p:spPr bwMode="auto">
            <a:xfrm>
              <a:off x="132441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4" name="Freeform 16">
              <a:extLst>
                <a:ext uri="{FF2B5EF4-FFF2-40B4-BE49-F238E27FC236}">
                  <a16:creationId xmlns:a16="http://schemas.microsoft.com/office/drawing/2014/main" id="{65A23728-E731-4707-AC6B-35FB937AE7A4}"/>
                </a:ext>
              </a:extLst>
            </p:cNvPr>
            <p:cNvSpPr>
              <a:spLocks noEditPoints="1"/>
            </p:cNvSpPr>
            <p:nvPr userDrawn="1"/>
          </p:nvSpPr>
          <p:spPr bwMode="auto">
            <a:xfrm>
              <a:off x="167831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5" name="Freeform 16">
              <a:extLst>
                <a:ext uri="{FF2B5EF4-FFF2-40B4-BE49-F238E27FC236}">
                  <a16:creationId xmlns:a16="http://schemas.microsoft.com/office/drawing/2014/main" id="{D8983A2E-8721-4A78-B55C-FD0940B28E97}"/>
                </a:ext>
              </a:extLst>
            </p:cNvPr>
            <p:cNvSpPr>
              <a:spLocks noEditPoints="1"/>
            </p:cNvSpPr>
            <p:nvPr userDrawn="1"/>
          </p:nvSpPr>
          <p:spPr bwMode="auto">
            <a:xfrm>
              <a:off x="203222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6" name="Freeform 16">
              <a:extLst>
                <a:ext uri="{FF2B5EF4-FFF2-40B4-BE49-F238E27FC236}">
                  <a16:creationId xmlns:a16="http://schemas.microsoft.com/office/drawing/2014/main" id="{FD4BBBB1-537D-4BF3-9BCC-DB166F1B91EF}"/>
                </a:ext>
              </a:extLst>
            </p:cNvPr>
            <p:cNvSpPr>
              <a:spLocks noEditPoints="1"/>
            </p:cNvSpPr>
            <p:nvPr userDrawn="1"/>
          </p:nvSpPr>
          <p:spPr bwMode="auto">
            <a:xfrm>
              <a:off x="238613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7" name="Freeform 16">
              <a:extLst>
                <a:ext uri="{FF2B5EF4-FFF2-40B4-BE49-F238E27FC236}">
                  <a16:creationId xmlns:a16="http://schemas.microsoft.com/office/drawing/2014/main" id="{AB55ADFF-1418-463B-9F69-0448C6BC5598}"/>
                </a:ext>
              </a:extLst>
            </p:cNvPr>
            <p:cNvSpPr>
              <a:spLocks noEditPoints="1"/>
            </p:cNvSpPr>
            <p:nvPr userDrawn="1"/>
          </p:nvSpPr>
          <p:spPr bwMode="auto">
            <a:xfrm>
              <a:off x="274003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8" name="Freeform 16">
              <a:extLst>
                <a:ext uri="{FF2B5EF4-FFF2-40B4-BE49-F238E27FC236}">
                  <a16:creationId xmlns:a16="http://schemas.microsoft.com/office/drawing/2014/main" id="{7DB31205-26C8-4B40-84B2-A21E042869C4}"/>
                </a:ext>
              </a:extLst>
            </p:cNvPr>
            <p:cNvSpPr>
              <a:spLocks noEditPoints="1"/>
            </p:cNvSpPr>
            <p:nvPr userDrawn="1"/>
          </p:nvSpPr>
          <p:spPr bwMode="auto">
            <a:xfrm>
              <a:off x="309394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9" name="Freeform 16">
              <a:extLst>
                <a:ext uri="{FF2B5EF4-FFF2-40B4-BE49-F238E27FC236}">
                  <a16:creationId xmlns:a16="http://schemas.microsoft.com/office/drawing/2014/main" id="{A55615A4-EA9A-41B6-9F9B-5608693927A9}"/>
                </a:ext>
              </a:extLst>
            </p:cNvPr>
            <p:cNvSpPr>
              <a:spLocks noEditPoints="1"/>
            </p:cNvSpPr>
            <p:nvPr userDrawn="1"/>
          </p:nvSpPr>
          <p:spPr bwMode="auto">
            <a:xfrm>
              <a:off x="344784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0" name="Freeform 16">
              <a:extLst>
                <a:ext uri="{FF2B5EF4-FFF2-40B4-BE49-F238E27FC236}">
                  <a16:creationId xmlns:a16="http://schemas.microsoft.com/office/drawing/2014/main" id="{A66AFF9B-47A8-431E-A764-E6AFD677715E}"/>
                </a:ext>
              </a:extLst>
            </p:cNvPr>
            <p:cNvSpPr>
              <a:spLocks noEditPoints="1"/>
            </p:cNvSpPr>
            <p:nvPr userDrawn="1"/>
          </p:nvSpPr>
          <p:spPr bwMode="auto">
            <a:xfrm>
              <a:off x="380175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1" name="Freeform 16">
              <a:extLst>
                <a:ext uri="{FF2B5EF4-FFF2-40B4-BE49-F238E27FC236}">
                  <a16:creationId xmlns:a16="http://schemas.microsoft.com/office/drawing/2014/main" id="{BB50F388-4C4F-4B03-AD18-01111D1C59A1}"/>
                </a:ext>
              </a:extLst>
            </p:cNvPr>
            <p:cNvSpPr>
              <a:spLocks noEditPoints="1"/>
            </p:cNvSpPr>
            <p:nvPr userDrawn="1"/>
          </p:nvSpPr>
          <p:spPr bwMode="auto">
            <a:xfrm>
              <a:off x="415566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2" name="Freeform 16">
              <a:extLst>
                <a:ext uri="{FF2B5EF4-FFF2-40B4-BE49-F238E27FC236}">
                  <a16:creationId xmlns:a16="http://schemas.microsoft.com/office/drawing/2014/main" id="{CF3FB584-0B0E-423F-925C-1180324EBD34}"/>
                </a:ext>
              </a:extLst>
            </p:cNvPr>
            <p:cNvSpPr>
              <a:spLocks noEditPoints="1"/>
            </p:cNvSpPr>
            <p:nvPr userDrawn="1"/>
          </p:nvSpPr>
          <p:spPr bwMode="auto">
            <a:xfrm>
              <a:off x="450956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3" name="Freeform 16">
              <a:extLst>
                <a:ext uri="{FF2B5EF4-FFF2-40B4-BE49-F238E27FC236}">
                  <a16:creationId xmlns:a16="http://schemas.microsoft.com/office/drawing/2014/main" id="{ED4EC88C-3F33-4DC1-85B0-07C4415BBD45}"/>
                </a:ext>
              </a:extLst>
            </p:cNvPr>
            <p:cNvSpPr>
              <a:spLocks noEditPoints="1"/>
            </p:cNvSpPr>
            <p:nvPr userDrawn="1"/>
          </p:nvSpPr>
          <p:spPr bwMode="auto">
            <a:xfrm>
              <a:off x="486347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4" name="Freeform 16">
              <a:extLst>
                <a:ext uri="{FF2B5EF4-FFF2-40B4-BE49-F238E27FC236}">
                  <a16:creationId xmlns:a16="http://schemas.microsoft.com/office/drawing/2014/main" id="{1C4B329A-FB4F-44FB-B230-B1047E59B394}"/>
                </a:ext>
              </a:extLst>
            </p:cNvPr>
            <p:cNvSpPr>
              <a:spLocks noEditPoints="1"/>
            </p:cNvSpPr>
            <p:nvPr userDrawn="1"/>
          </p:nvSpPr>
          <p:spPr bwMode="auto">
            <a:xfrm>
              <a:off x="521737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5" name="Freeform 16">
              <a:extLst>
                <a:ext uri="{FF2B5EF4-FFF2-40B4-BE49-F238E27FC236}">
                  <a16:creationId xmlns:a16="http://schemas.microsoft.com/office/drawing/2014/main" id="{BE396084-F429-410A-AF78-35CDD96AF6BE}"/>
                </a:ext>
              </a:extLst>
            </p:cNvPr>
            <p:cNvSpPr>
              <a:spLocks noEditPoints="1"/>
            </p:cNvSpPr>
            <p:nvPr userDrawn="1"/>
          </p:nvSpPr>
          <p:spPr bwMode="auto">
            <a:xfrm>
              <a:off x="557128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6" name="Freeform 16">
              <a:extLst>
                <a:ext uri="{FF2B5EF4-FFF2-40B4-BE49-F238E27FC236}">
                  <a16:creationId xmlns:a16="http://schemas.microsoft.com/office/drawing/2014/main" id="{6F0A9973-4361-4CB5-876A-37B001931E15}"/>
                </a:ext>
              </a:extLst>
            </p:cNvPr>
            <p:cNvSpPr>
              <a:spLocks noEditPoints="1"/>
            </p:cNvSpPr>
            <p:nvPr userDrawn="1"/>
          </p:nvSpPr>
          <p:spPr bwMode="auto">
            <a:xfrm>
              <a:off x="592519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7" name="Freeform 16">
              <a:extLst>
                <a:ext uri="{FF2B5EF4-FFF2-40B4-BE49-F238E27FC236}">
                  <a16:creationId xmlns:a16="http://schemas.microsoft.com/office/drawing/2014/main" id="{1F716BE4-ED9D-4AFC-8882-00791784384A}"/>
                </a:ext>
              </a:extLst>
            </p:cNvPr>
            <p:cNvSpPr>
              <a:spLocks noEditPoints="1"/>
            </p:cNvSpPr>
            <p:nvPr userDrawn="1"/>
          </p:nvSpPr>
          <p:spPr bwMode="auto">
            <a:xfrm>
              <a:off x="627909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8" name="Freeform 16">
              <a:extLst>
                <a:ext uri="{FF2B5EF4-FFF2-40B4-BE49-F238E27FC236}">
                  <a16:creationId xmlns:a16="http://schemas.microsoft.com/office/drawing/2014/main" id="{A3188B9A-07AD-4D67-9017-92061B138A3F}"/>
                </a:ext>
              </a:extLst>
            </p:cNvPr>
            <p:cNvSpPr>
              <a:spLocks noEditPoints="1"/>
            </p:cNvSpPr>
            <p:nvPr userDrawn="1"/>
          </p:nvSpPr>
          <p:spPr bwMode="auto">
            <a:xfrm>
              <a:off x="663300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9" name="Freeform 16">
              <a:extLst>
                <a:ext uri="{FF2B5EF4-FFF2-40B4-BE49-F238E27FC236}">
                  <a16:creationId xmlns:a16="http://schemas.microsoft.com/office/drawing/2014/main" id="{DE8AD78A-ABB9-4B8E-A0F9-F7CCA2E2EF8F}"/>
                </a:ext>
              </a:extLst>
            </p:cNvPr>
            <p:cNvSpPr>
              <a:spLocks noEditPoints="1"/>
            </p:cNvSpPr>
            <p:nvPr userDrawn="1"/>
          </p:nvSpPr>
          <p:spPr bwMode="auto">
            <a:xfrm>
              <a:off x="698690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0" name="Freeform 16">
              <a:extLst>
                <a:ext uri="{FF2B5EF4-FFF2-40B4-BE49-F238E27FC236}">
                  <a16:creationId xmlns:a16="http://schemas.microsoft.com/office/drawing/2014/main" id="{02865DC5-04F0-4328-8C93-50994C40E460}"/>
                </a:ext>
              </a:extLst>
            </p:cNvPr>
            <p:cNvSpPr>
              <a:spLocks noEditPoints="1"/>
            </p:cNvSpPr>
            <p:nvPr userDrawn="1"/>
          </p:nvSpPr>
          <p:spPr bwMode="auto">
            <a:xfrm>
              <a:off x="734081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1" name="Freeform 16">
              <a:extLst>
                <a:ext uri="{FF2B5EF4-FFF2-40B4-BE49-F238E27FC236}">
                  <a16:creationId xmlns:a16="http://schemas.microsoft.com/office/drawing/2014/main" id="{541DB8F0-C031-42C1-A57D-729DA2CFF352}"/>
                </a:ext>
              </a:extLst>
            </p:cNvPr>
            <p:cNvSpPr>
              <a:spLocks noEditPoints="1"/>
            </p:cNvSpPr>
            <p:nvPr userDrawn="1"/>
          </p:nvSpPr>
          <p:spPr bwMode="auto">
            <a:xfrm>
              <a:off x="769472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2" name="Freeform 16">
              <a:extLst>
                <a:ext uri="{FF2B5EF4-FFF2-40B4-BE49-F238E27FC236}">
                  <a16:creationId xmlns:a16="http://schemas.microsoft.com/office/drawing/2014/main" id="{E74F6813-CEDF-4C90-9515-18F2D2808D82}"/>
                </a:ext>
              </a:extLst>
            </p:cNvPr>
            <p:cNvSpPr>
              <a:spLocks noEditPoints="1"/>
            </p:cNvSpPr>
            <p:nvPr userDrawn="1"/>
          </p:nvSpPr>
          <p:spPr bwMode="auto">
            <a:xfrm>
              <a:off x="804862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3" name="Freeform 16">
              <a:extLst>
                <a:ext uri="{FF2B5EF4-FFF2-40B4-BE49-F238E27FC236}">
                  <a16:creationId xmlns:a16="http://schemas.microsoft.com/office/drawing/2014/main" id="{178439D5-98F9-4547-AA18-8F0D15FA5033}"/>
                </a:ext>
              </a:extLst>
            </p:cNvPr>
            <p:cNvSpPr>
              <a:spLocks noEditPoints="1"/>
            </p:cNvSpPr>
            <p:nvPr userDrawn="1"/>
          </p:nvSpPr>
          <p:spPr bwMode="auto">
            <a:xfrm>
              <a:off x="840253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4" name="Freeform 16">
              <a:extLst>
                <a:ext uri="{FF2B5EF4-FFF2-40B4-BE49-F238E27FC236}">
                  <a16:creationId xmlns:a16="http://schemas.microsoft.com/office/drawing/2014/main" id="{FF65ACCA-B29A-4B23-99DF-9E8988FE7762}"/>
                </a:ext>
              </a:extLst>
            </p:cNvPr>
            <p:cNvSpPr>
              <a:spLocks noEditPoints="1"/>
            </p:cNvSpPr>
            <p:nvPr userDrawn="1"/>
          </p:nvSpPr>
          <p:spPr bwMode="auto">
            <a:xfrm>
              <a:off x="875643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5" name="Freeform 16">
              <a:extLst>
                <a:ext uri="{FF2B5EF4-FFF2-40B4-BE49-F238E27FC236}">
                  <a16:creationId xmlns:a16="http://schemas.microsoft.com/office/drawing/2014/main" id="{08202144-2699-405E-B70E-10ACB625045A}"/>
                </a:ext>
              </a:extLst>
            </p:cNvPr>
            <p:cNvSpPr>
              <a:spLocks noEditPoints="1"/>
            </p:cNvSpPr>
            <p:nvPr userDrawn="1"/>
          </p:nvSpPr>
          <p:spPr bwMode="auto">
            <a:xfrm>
              <a:off x="911034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6" name="Freeform 16">
              <a:extLst>
                <a:ext uri="{FF2B5EF4-FFF2-40B4-BE49-F238E27FC236}">
                  <a16:creationId xmlns:a16="http://schemas.microsoft.com/office/drawing/2014/main" id="{8F59B94B-2422-4834-BD86-CFE3D8A53F90}"/>
                </a:ext>
              </a:extLst>
            </p:cNvPr>
            <p:cNvSpPr>
              <a:spLocks noEditPoints="1"/>
            </p:cNvSpPr>
            <p:nvPr userDrawn="1"/>
          </p:nvSpPr>
          <p:spPr bwMode="auto">
            <a:xfrm>
              <a:off x="946425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7" name="Freeform 16">
              <a:extLst>
                <a:ext uri="{FF2B5EF4-FFF2-40B4-BE49-F238E27FC236}">
                  <a16:creationId xmlns:a16="http://schemas.microsoft.com/office/drawing/2014/main" id="{C5893D12-2CAA-4072-80FB-D3E997100566}"/>
                </a:ext>
              </a:extLst>
            </p:cNvPr>
            <p:cNvSpPr>
              <a:spLocks noEditPoints="1"/>
            </p:cNvSpPr>
            <p:nvPr userDrawn="1"/>
          </p:nvSpPr>
          <p:spPr bwMode="auto">
            <a:xfrm>
              <a:off x="981815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8" name="Freeform 16">
              <a:extLst>
                <a:ext uri="{FF2B5EF4-FFF2-40B4-BE49-F238E27FC236}">
                  <a16:creationId xmlns:a16="http://schemas.microsoft.com/office/drawing/2014/main" id="{C5D33650-F7DF-4640-8624-E4A406586BE1}"/>
                </a:ext>
              </a:extLst>
            </p:cNvPr>
            <p:cNvSpPr>
              <a:spLocks noEditPoints="1"/>
            </p:cNvSpPr>
            <p:nvPr userDrawn="1"/>
          </p:nvSpPr>
          <p:spPr bwMode="auto">
            <a:xfrm>
              <a:off x="1017206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9" name="Freeform 16">
              <a:extLst>
                <a:ext uri="{FF2B5EF4-FFF2-40B4-BE49-F238E27FC236}">
                  <a16:creationId xmlns:a16="http://schemas.microsoft.com/office/drawing/2014/main" id="{D8E569D6-7F89-4731-A6B8-6AFEB4544E17}"/>
                </a:ext>
              </a:extLst>
            </p:cNvPr>
            <p:cNvSpPr>
              <a:spLocks noEditPoints="1"/>
            </p:cNvSpPr>
            <p:nvPr userDrawn="1"/>
          </p:nvSpPr>
          <p:spPr bwMode="auto">
            <a:xfrm>
              <a:off x="1052596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0" name="Freeform 16">
              <a:extLst>
                <a:ext uri="{FF2B5EF4-FFF2-40B4-BE49-F238E27FC236}">
                  <a16:creationId xmlns:a16="http://schemas.microsoft.com/office/drawing/2014/main" id="{80CEE136-CAF7-4993-84B3-67A0917C53FB}"/>
                </a:ext>
              </a:extLst>
            </p:cNvPr>
            <p:cNvSpPr>
              <a:spLocks noEditPoints="1"/>
            </p:cNvSpPr>
            <p:nvPr userDrawn="1"/>
          </p:nvSpPr>
          <p:spPr bwMode="auto">
            <a:xfrm>
              <a:off x="10879862"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1" name="Freeform 16">
              <a:extLst>
                <a:ext uri="{FF2B5EF4-FFF2-40B4-BE49-F238E27FC236}">
                  <a16:creationId xmlns:a16="http://schemas.microsoft.com/office/drawing/2014/main" id="{FFDB2B08-42EF-46F1-9397-9A855C1A24CA}"/>
                </a:ext>
              </a:extLst>
            </p:cNvPr>
            <p:cNvSpPr>
              <a:spLocks noEditPoints="1"/>
            </p:cNvSpPr>
            <p:nvPr userDrawn="1"/>
          </p:nvSpPr>
          <p:spPr bwMode="auto">
            <a:xfrm>
              <a:off x="-9121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2" name="Freeform 16">
              <a:extLst>
                <a:ext uri="{FF2B5EF4-FFF2-40B4-BE49-F238E27FC236}">
                  <a16:creationId xmlns:a16="http://schemas.microsoft.com/office/drawing/2014/main" id="{AB77A349-A09C-4B90-9A2C-EA856A8D86D5}"/>
                </a:ext>
              </a:extLst>
            </p:cNvPr>
            <p:cNvSpPr>
              <a:spLocks noEditPoints="1"/>
            </p:cNvSpPr>
            <p:nvPr userDrawn="1"/>
          </p:nvSpPr>
          <p:spPr bwMode="auto">
            <a:xfrm>
              <a:off x="26269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3" name="Freeform 16">
              <a:extLst>
                <a:ext uri="{FF2B5EF4-FFF2-40B4-BE49-F238E27FC236}">
                  <a16:creationId xmlns:a16="http://schemas.microsoft.com/office/drawing/2014/main" id="{48608721-EE4A-426A-91C2-C463004F9706}"/>
                </a:ext>
              </a:extLst>
            </p:cNvPr>
            <p:cNvSpPr>
              <a:spLocks noEditPoints="1"/>
            </p:cNvSpPr>
            <p:nvPr userDrawn="1"/>
          </p:nvSpPr>
          <p:spPr bwMode="auto">
            <a:xfrm>
              <a:off x="61660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4" name="Freeform 16">
              <a:extLst>
                <a:ext uri="{FF2B5EF4-FFF2-40B4-BE49-F238E27FC236}">
                  <a16:creationId xmlns:a16="http://schemas.microsoft.com/office/drawing/2014/main" id="{B927CE31-5623-45C2-9E5E-6EF014536534}"/>
                </a:ext>
              </a:extLst>
            </p:cNvPr>
            <p:cNvSpPr>
              <a:spLocks noEditPoints="1"/>
            </p:cNvSpPr>
            <p:nvPr userDrawn="1"/>
          </p:nvSpPr>
          <p:spPr bwMode="auto">
            <a:xfrm>
              <a:off x="97050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5" name="Freeform 16">
              <a:extLst>
                <a:ext uri="{FF2B5EF4-FFF2-40B4-BE49-F238E27FC236}">
                  <a16:creationId xmlns:a16="http://schemas.microsoft.com/office/drawing/2014/main" id="{664A9588-E7C2-4376-869E-12661D073ADF}"/>
                </a:ext>
              </a:extLst>
            </p:cNvPr>
            <p:cNvSpPr>
              <a:spLocks noEditPoints="1"/>
            </p:cNvSpPr>
            <p:nvPr userDrawn="1"/>
          </p:nvSpPr>
          <p:spPr bwMode="auto">
            <a:xfrm>
              <a:off x="132441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6" name="Freeform 16">
              <a:extLst>
                <a:ext uri="{FF2B5EF4-FFF2-40B4-BE49-F238E27FC236}">
                  <a16:creationId xmlns:a16="http://schemas.microsoft.com/office/drawing/2014/main" id="{C07EBDA9-99B9-4FEA-8E61-CF7766C803D2}"/>
                </a:ext>
              </a:extLst>
            </p:cNvPr>
            <p:cNvSpPr>
              <a:spLocks noEditPoints="1"/>
            </p:cNvSpPr>
            <p:nvPr userDrawn="1"/>
          </p:nvSpPr>
          <p:spPr bwMode="auto">
            <a:xfrm>
              <a:off x="167831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7" name="Freeform 16">
              <a:extLst>
                <a:ext uri="{FF2B5EF4-FFF2-40B4-BE49-F238E27FC236}">
                  <a16:creationId xmlns:a16="http://schemas.microsoft.com/office/drawing/2014/main" id="{E44A3FF9-F9CA-4868-B495-9C7AAE9DDF96}"/>
                </a:ext>
              </a:extLst>
            </p:cNvPr>
            <p:cNvSpPr>
              <a:spLocks noEditPoints="1"/>
            </p:cNvSpPr>
            <p:nvPr userDrawn="1"/>
          </p:nvSpPr>
          <p:spPr bwMode="auto">
            <a:xfrm>
              <a:off x="203222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8" name="Freeform 16">
              <a:extLst>
                <a:ext uri="{FF2B5EF4-FFF2-40B4-BE49-F238E27FC236}">
                  <a16:creationId xmlns:a16="http://schemas.microsoft.com/office/drawing/2014/main" id="{CCF5D671-0529-4209-8A7C-1149C280118B}"/>
                </a:ext>
              </a:extLst>
            </p:cNvPr>
            <p:cNvSpPr>
              <a:spLocks noEditPoints="1"/>
            </p:cNvSpPr>
            <p:nvPr userDrawn="1"/>
          </p:nvSpPr>
          <p:spPr bwMode="auto">
            <a:xfrm>
              <a:off x="238613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9" name="Freeform 16">
              <a:extLst>
                <a:ext uri="{FF2B5EF4-FFF2-40B4-BE49-F238E27FC236}">
                  <a16:creationId xmlns:a16="http://schemas.microsoft.com/office/drawing/2014/main" id="{DCA290DC-6B1F-40EB-A9F0-F96F5851B398}"/>
                </a:ext>
              </a:extLst>
            </p:cNvPr>
            <p:cNvSpPr>
              <a:spLocks noEditPoints="1"/>
            </p:cNvSpPr>
            <p:nvPr userDrawn="1"/>
          </p:nvSpPr>
          <p:spPr bwMode="auto">
            <a:xfrm>
              <a:off x="274003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0" name="Freeform 16">
              <a:extLst>
                <a:ext uri="{FF2B5EF4-FFF2-40B4-BE49-F238E27FC236}">
                  <a16:creationId xmlns:a16="http://schemas.microsoft.com/office/drawing/2014/main" id="{36C813C9-8C14-4372-801A-DBB3E037EEFE}"/>
                </a:ext>
              </a:extLst>
            </p:cNvPr>
            <p:cNvSpPr>
              <a:spLocks noEditPoints="1"/>
            </p:cNvSpPr>
            <p:nvPr userDrawn="1"/>
          </p:nvSpPr>
          <p:spPr bwMode="auto">
            <a:xfrm>
              <a:off x="309394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1" name="Freeform 16">
              <a:extLst>
                <a:ext uri="{FF2B5EF4-FFF2-40B4-BE49-F238E27FC236}">
                  <a16:creationId xmlns:a16="http://schemas.microsoft.com/office/drawing/2014/main" id="{F253EC72-B338-4BBF-9042-C191E60067EF}"/>
                </a:ext>
              </a:extLst>
            </p:cNvPr>
            <p:cNvSpPr>
              <a:spLocks noEditPoints="1"/>
            </p:cNvSpPr>
            <p:nvPr userDrawn="1"/>
          </p:nvSpPr>
          <p:spPr bwMode="auto">
            <a:xfrm>
              <a:off x="344784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2" name="Freeform 16">
              <a:extLst>
                <a:ext uri="{FF2B5EF4-FFF2-40B4-BE49-F238E27FC236}">
                  <a16:creationId xmlns:a16="http://schemas.microsoft.com/office/drawing/2014/main" id="{7B28B5DF-2DA6-4E8F-817A-C1902DCD4552}"/>
                </a:ext>
              </a:extLst>
            </p:cNvPr>
            <p:cNvSpPr>
              <a:spLocks noEditPoints="1"/>
            </p:cNvSpPr>
            <p:nvPr userDrawn="1"/>
          </p:nvSpPr>
          <p:spPr bwMode="auto">
            <a:xfrm>
              <a:off x="380175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3" name="Freeform 16">
              <a:extLst>
                <a:ext uri="{FF2B5EF4-FFF2-40B4-BE49-F238E27FC236}">
                  <a16:creationId xmlns:a16="http://schemas.microsoft.com/office/drawing/2014/main" id="{09D7394F-F75D-4FED-8923-575F140FA2B8}"/>
                </a:ext>
              </a:extLst>
            </p:cNvPr>
            <p:cNvSpPr>
              <a:spLocks noEditPoints="1"/>
            </p:cNvSpPr>
            <p:nvPr userDrawn="1"/>
          </p:nvSpPr>
          <p:spPr bwMode="auto">
            <a:xfrm>
              <a:off x="415566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4" name="Freeform 16">
              <a:extLst>
                <a:ext uri="{FF2B5EF4-FFF2-40B4-BE49-F238E27FC236}">
                  <a16:creationId xmlns:a16="http://schemas.microsoft.com/office/drawing/2014/main" id="{F172134A-6C32-4752-97D8-E661E6A26310}"/>
                </a:ext>
              </a:extLst>
            </p:cNvPr>
            <p:cNvSpPr>
              <a:spLocks noEditPoints="1"/>
            </p:cNvSpPr>
            <p:nvPr userDrawn="1"/>
          </p:nvSpPr>
          <p:spPr bwMode="auto">
            <a:xfrm>
              <a:off x="450956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5" name="Freeform 16">
              <a:extLst>
                <a:ext uri="{FF2B5EF4-FFF2-40B4-BE49-F238E27FC236}">
                  <a16:creationId xmlns:a16="http://schemas.microsoft.com/office/drawing/2014/main" id="{6CAB8EBC-D1A2-4B27-9297-ADFA1B5C1AF7}"/>
                </a:ext>
              </a:extLst>
            </p:cNvPr>
            <p:cNvSpPr>
              <a:spLocks noEditPoints="1"/>
            </p:cNvSpPr>
            <p:nvPr userDrawn="1"/>
          </p:nvSpPr>
          <p:spPr bwMode="auto">
            <a:xfrm>
              <a:off x="486347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6" name="Freeform 16">
              <a:extLst>
                <a:ext uri="{FF2B5EF4-FFF2-40B4-BE49-F238E27FC236}">
                  <a16:creationId xmlns:a16="http://schemas.microsoft.com/office/drawing/2014/main" id="{6E5A44D5-4DED-4075-8C18-C4EE1E61AB39}"/>
                </a:ext>
              </a:extLst>
            </p:cNvPr>
            <p:cNvSpPr>
              <a:spLocks noEditPoints="1"/>
            </p:cNvSpPr>
            <p:nvPr userDrawn="1"/>
          </p:nvSpPr>
          <p:spPr bwMode="auto">
            <a:xfrm>
              <a:off x="521737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7" name="Freeform 16">
              <a:extLst>
                <a:ext uri="{FF2B5EF4-FFF2-40B4-BE49-F238E27FC236}">
                  <a16:creationId xmlns:a16="http://schemas.microsoft.com/office/drawing/2014/main" id="{47E67357-8F43-4716-AF36-C4D3FAD5776D}"/>
                </a:ext>
              </a:extLst>
            </p:cNvPr>
            <p:cNvSpPr>
              <a:spLocks noEditPoints="1"/>
            </p:cNvSpPr>
            <p:nvPr userDrawn="1"/>
          </p:nvSpPr>
          <p:spPr bwMode="auto">
            <a:xfrm>
              <a:off x="557128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8" name="Freeform 16">
              <a:extLst>
                <a:ext uri="{FF2B5EF4-FFF2-40B4-BE49-F238E27FC236}">
                  <a16:creationId xmlns:a16="http://schemas.microsoft.com/office/drawing/2014/main" id="{CDB9D3D1-A9FF-4CC6-B6AD-51D73FCAE1D4}"/>
                </a:ext>
              </a:extLst>
            </p:cNvPr>
            <p:cNvSpPr>
              <a:spLocks noEditPoints="1"/>
            </p:cNvSpPr>
            <p:nvPr userDrawn="1"/>
          </p:nvSpPr>
          <p:spPr bwMode="auto">
            <a:xfrm>
              <a:off x="592519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9" name="Freeform 16">
              <a:extLst>
                <a:ext uri="{FF2B5EF4-FFF2-40B4-BE49-F238E27FC236}">
                  <a16:creationId xmlns:a16="http://schemas.microsoft.com/office/drawing/2014/main" id="{B1C55A0F-DE6D-4BE9-B90E-685770171078}"/>
                </a:ext>
              </a:extLst>
            </p:cNvPr>
            <p:cNvSpPr>
              <a:spLocks noEditPoints="1"/>
            </p:cNvSpPr>
            <p:nvPr userDrawn="1"/>
          </p:nvSpPr>
          <p:spPr bwMode="auto">
            <a:xfrm>
              <a:off x="627909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0" name="Freeform 16">
              <a:extLst>
                <a:ext uri="{FF2B5EF4-FFF2-40B4-BE49-F238E27FC236}">
                  <a16:creationId xmlns:a16="http://schemas.microsoft.com/office/drawing/2014/main" id="{6627EE65-8BCE-41D8-BE30-34A95B942473}"/>
                </a:ext>
              </a:extLst>
            </p:cNvPr>
            <p:cNvSpPr>
              <a:spLocks noEditPoints="1"/>
            </p:cNvSpPr>
            <p:nvPr userDrawn="1"/>
          </p:nvSpPr>
          <p:spPr bwMode="auto">
            <a:xfrm>
              <a:off x="663300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1" name="Freeform 16">
              <a:extLst>
                <a:ext uri="{FF2B5EF4-FFF2-40B4-BE49-F238E27FC236}">
                  <a16:creationId xmlns:a16="http://schemas.microsoft.com/office/drawing/2014/main" id="{FA999AE1-300A-4580-A684-3752E1FB0EF1}"/>
                </a:ext>
              </a:extLst>
            </p:cNvPr>
            <p:cNvSpPr>
              <a:spLocks noEditPoints="1"/>
            </p:cNvSpPr>
            <p:nvPr userDrawn="1"/>
          </p:nvSpPr>
          <p:spPr bwMode="auto">
            <a:xfrm>
              <a:off x="698690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2" name="Freeform 16">
              <a:extLst>
                <a:ext uri="{FF2B5EF4-FFF2-40B4-BE49-F238E27FC236}">
                  <a16:creationId xmlns:a16="http://schemas.microsoft.com/office/drawing/2014/main" id="{9BB492A4-E274-4551-A97A-AD8A2538EB6E}"/>
                </a:ext>
              </a:extLst>
            </p:cNvPr>
            <p:cNvSpPr>
              <a:spLocks noEditPoints="1"/>
            </p:cNvSpPr>
            <p:nvPr userDrawn="1"/>
          </p:nvSpPr>
          <p:spPr bwMode="auto">
            <a:xfrm>
              <a:off x="734081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3" name="Freeform 16">
              <a:extLst>
                <a:ext uri="{FF2B5EF4-FFF2-40B4-BE49-F238E27FC236}">
                  <a16:creationId xmlns:a16="http://schemas.microsoft.com/office/drawing/2014/main" id="{CBF53111-DF01-47C3-8596-B57862E0C31E}"/>
                </a:ext>
              </a:extLst>
            </p:cNvPr>
            <p:cNvSpPr>
              <a:spLocks noEditPoints="1"/>
            </p:cNvSpPr>
            <p:nvPr userDrawn="1"/>
          </p:nvSpPr>
          <p:spPr bwMode="auto">
            <a:xfrm>
              <a:off x="769472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4" name="Freeform 16">
              <a:extLst>
                <a:ext uri="{FF2B5EF4-FFF2-40B4-BE49-F238E27FC236}">
                  <a16:creationId xmlns:a16="http://schemas.microsoft.com/office/drawing/2014/main" id="{C53F7DDB-439E-47C6-90BD-B22EA9B7CDF3}"/>
                </a:ext>
              </a:extLst>
            </p:cNvPr>
            <p:cNvSpPr>
              <a:spLocks noEditPoints="1"/>
            </p:cNvSpPr>
            <p:nvPr userDrawn="1"/>
          </p:nvSpPr>
          <p:spPr bwMode="auto">
            <a:xfrm>
              <a:off x="804862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5" name="Freeform 16">
              <a:extLst>
                <a:ext uri="{FF2B5EF4-FFF2-40B4-BE49-F238E27FC236}">
                  <a16:creationId xmlns:a16="http://schemas.microsoft.com/office/drawing/2014/main" id="{81E7F6E6-2542-47E1-AE43-9B182D375826}"/>
                </a:ext>
              </a:extLst>
            </p:cNvPr>
            <p:cNvSpPr>
              <a:spLocks noEditPoints="1"/>
            </p:cNvSpPr>
            <p:nvPr userDrawn="1"/>
          </p:nvSpPr>
          <p:spPr bwMode="auto">
            <a:xfrm>
              <a:off x="840253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6" name="Freeform 16">
              <a:extLst>
                <a:ext uri="{FF2B5EF4-FFF2-40B4-BE49-F238E27FC236}">
                  <a16:creationId xmlns:a16="http://schemas.microsoft.com/office/drawing/2014/main" id="{E777532A-71A5-494B-820C-48C05EC74CA0}"/>
                </a:ext>
              </a:extLst>
            </p:cNvPr>
            <p:cNvSpPr>
              <a:spLocks noEditPoints="1"/>
            </p:cNvSpPr>
            <p:nvPr userDrawn="1"/>
          </p:nvSpPr>
          <p:spPr bwMode="auto">
            <a:xfrm>
              <a:off x="875643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7" name="Freeform 16">
              <a:extLst>
                <a:ext uri="{FF2B5EF4-FFF2-40B4-BE49-F238E27FC236}">
                  <a16:creationId xmlns:a16="http://schemas.microsoft.com/office/drawing/2014/main" id="{70329985-9DF6-417E-8BE0-92923294554F}"/>
                </a:ext>
              </a:extLst>
            </p:cNvPr>
            <p:cNvSpPr>
              <a:spLocks noEditPoints="1"/>
            </p:cNvSpPr>
            <p:nvPr userDrawn="1"/>
          </p:nvSpPr>
          <p:spPr bwMode="auto">
            <a:xfrm>
              <a:off x="911034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8" name="Freeform 16">
              <a:extLst>
                <a:ext uri="{FF2B5EF4-FFF2-40B4-BE49-F238E27FC236}">
                  <a16:creationId xmlns:a16="http://schemas.microsoft.com/office/drawing/2014/main" id="{00252936-908A-4F1A-B1D6-E291EDBA6E00}"/>
                </a:ext>
              </a:extLst>
            </p:cNvPr>
            <p:cNvSpPr>
              <a:spLocks noEditPoints="1"/>
            </p:cNvSpPr>
            <p:nvPr userDrawn="1"/>
          </p:nvSpPr>
          <p:spPr bwMode="auto">
            <a:xfrm>
              <a:off x="946425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9" name="Freeform 16">
              <a:extLst>
                <a:ext uri="{FF2B5EF4-FFF2-40B4-BE49-F238E27FC236}">
                  <a16:creationId xmlns:a16="http://schemas.microsoft.com/office/drawing/2014/main" id="{1614E059-CFCA-409A-8521-5A7B0CD0E428}"/>
                </a:ext>
              </a:extLst>
            </p:cNvPr>
            <p:cNvSpPr>
              <a:spLocks noEditPoints="1"/>
            </p:cNvSpPr>
            <p:nvPr userDrawn="1"/>
          </p:nvSpPr>
          <p:spPr bwMode="auto">
            <a:xfrm>
              <a:off x="981815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0" name="Freeform 16">
              <a:extLst>
                <a:ext uri="{FF2B5EF4-FFF2-40B4-BE49-F238E27FC236}">
                  <a16:creationId xmlns:a16="http://schemas.microsoft.com/office/drawing/2014/main" id="{D67A4711-AC1A-4F94-B614-DDA70F4AB3ED}"/>
                </a:ext>
              </a:extLst>
            </p:cNvPr>
            <p:cNvSpPr>
              <a:spLocks noEditPoints="1"/>
            </p:cNvSpPr>
            <p:nvPr userDrawn="1"/>
          </p:nvSpPr>
          <p:spPr bwMode="auto">
            <a:xfrm>
              <a:off x="1017206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1" name="Freeform 16">
              <a:extLst>
                <a:ext uri="{FF2B5EF4-FFF2-40B4-BE49-F238E27FC236}">
                  <a16:creationId xmlns:a16="http://schemas.microsoft.com/office/drawing/2014/main" id="{7AC93D6D-B965-4CFB-82B3-C2F8189DD772}"/>
                </a:ext>
              </a:extLst>
            </p:cNvPr>
            <p:cNvSpPr>
              <a:spLocks noEditPoints="1"/>
            </p:cNvSpPr>
            <p:nvPr userDrawn="1"/>
          </p:nvSpPr>
          <p:spPr bwMode="auto">
            <a:xfrm>
              <a:off x="1052596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2" name="Freeform 16">
              <a:extLst>
                <a:ext uri="{FF2B5EF4-FFF2-40B4-BE49-F238E27FC236}">
                  <a16:creationId xmlns:a16="http://schemas.microsoft.com/office/drawing/2014/main" id="{00CA144B-A572-487C-B67D-E0784F6971CB}"/>
                </a:ext>
              </a:extLst>
            </p:cNvPr>
            <p:cNvSpPr>
              <a:spLocks noEditPoints="1"/>
            </p:cNvSpPr>
            <p:nvPr userDrawn="1"/>
          </p:nvSpPr>
          <p:spPr bwMode="auto">
            <a:xfrm>
              <a:off x="10879862"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3" name="Freeform 16">
              <a:extLst>
                <a:ext uri="{FF2B5EF4-FFF2-40B4-BE49-F238E27FC236}">
                  <a16:creationId xmlns:a16="http://schemas.microsoft.com/office/drawing/2014/main" id="{E1487B58-3826-42D4-A325-3E4E04785B12}"/>
                </a:ext>
              </a:extLst>
            </p:cNvPr>
            <p:cNvSpPr>
              <a:spLocks noEditPoints="1"/>
            </p:cNvSpPr>
            <p:nvPr userDrawn="1"/>
          </p:nvSpPr>
          <p:spPr bwMode="auto">
            <a:xfrm>
              <a:off x="-9121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4" name="Freeform 16">
              <a:extLst>
                <a:ext uri="{FF2B5EF4-FFF2-40B4-BE49-F238E27FC236}">
                  <a16:creationId xmlns:a16="http://schemas.microsoft.com/office/drawing/2014/main" id="{3C65D50D-4B63-4F19-93C9-926E0DA6253B}"/>
                </a:ext>
              </a:extLst>
            </p:cNvPr>
            <p:cNvSpPr>
              <a:spLocks noEditPoints="1"/>
            </p:cNvSpPr>
            <p:nvPr userDrawn="1"/>
          </p:nvSpPr>
          <p:spPr bwMode="auto">
            <a:xfrm>
              <a:off x="26269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5" name="Freeform 16">
              <a:extLst>
                <a:ext uri="{FF2B5EF4-FFF2-40B4-BE49-F238E27FC236}">
                  <a16:creationId xmlns:a16="http://schemas.microsoft.com/office/drawing/2014/main" id="{91A9FD33-BBFB-4EB4-B633-06A023CB6087}"/>
                </a:ext>
              </a:extLst>
            </p:cNvPr>
            <p:cNvSpPr>
              <a:spLocks noEditPoints="1"/>
            </p:cNvSpPr>
            <p:nvPr userDrawn="1"/>
          </p:nvSpPr>
          <p:spPr bwMode="auto">
            <a:xfrm>
              <a:off x="61660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6" name="Freeform 16">
              <a:extLst>
                <a:ext uri="{FF2B5EF4-FFF2-40B4-BE49-F238E27FC236}">
                  <a16:creationId xmlns:a16="http://schemas.microsoft.com/office/drawing/2014/main" id="{8A25449F-C96E-43A9-BE7E-8415CB8CA956}"/>
                </a:ext>
              </a:extLst>
            </p:cNvPr>
            <p:cNvSpPr>
              <a:spLocks noEditPoints="1"/>
            </p:cNvSpPr>
            <p:nvPr userDrawn="1"/>
          </p:nvSpPr>
          <p:spPr bwMode="auto">
            <a:xfrm>
              <a:off x="97050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7" name="Freeform 16">
              <a:extLst>
                <a:ext uri="{FF2B5EF4-FFF2-40B4-BE49-F238E27FC236}">
                  <a16:creationId xmlns:a16="http://schemas.microsoft.com/office/drawing/2014/main" id="{E852D294-5AE3-4C12-AE2F-1361C06DF29D}"/>
                </a:ext>
              </a:extLst>
            </p:cNvPr>
            <p:cNvSpPr>
              <a:spLocks noEditPoints="1"/>
            </p:cNvSpPr>
            <p:nvPr userDrawn="1"/>
          </p:nvSpPr>
          <p:spPr bwMode="auto">
            <a:xfrm>
              <a:off x="132441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8" name="Freeform 16">
              <a:extLst>
                <a:ext uri="{FF2B5EF4-FFF2-40B4-BE49-F238E27FC236}">
                  <a16:creationId xmlns:a16="http://schemas.microsoft.com/office/drawing/2014/main" id="{D75B22CF-07E7-4A6F-B17D-758BBE553840}"/>
                </a:ext>
              </a:extLst>
            </p:cNvPr>
            <p:cNvSpPr>
              <a:spLocks noEditPoints="1"/>
            </p:cNvSpPr>
            <p:nvPr userDrawn="1"/>
          </p:nvSpPr>
          <p:spPr bwMode="auto">
            <a:xfrm>
              <a:off x="167831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9" name="Freeform 16">
              <a:extLst>
                <a:ext uri="{FF2B5EF4-FFF2-40B4-BE49-F238E27FC236}">
                  <a16:creationId xmlns:a16="http://schemas.microsoft.com/office/drawing/2014/main" id="{45BB4DE2-44BF-43BF-9C16-259FA3450315}"/>
                </a:ext>
              </a:extLst>
            </p:cNvPr>
            <p:cNvSpPr>
              <a:spLocks noEditPoints="1"/>
            </p:cNvSpPr>
            <p:nvPr userDrawn="1"/>
          </p:nvSpPr>
          <p:spPr bwMode="auto">
            <a:xfrm>
              <a:off x="203222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0" name="Freeform 16">
              <a:extLst>
                <a:ext uri="{FF2B5EF4-FFF2-40B4-BE49-F238E27FC236}">
                  <a16:creationId xmlns:a16="http://schemas.microsoft.com/office/drawing/2014/main" id="{9082519B-328F-4D85-9648-AA99F35AF427}"/>
                </a:ext>
              </a:extLst>
            </p:cNvPr>
            <p:cNvSpPr>
              <a:spLocks noEditPoints="1"/>
            </p:cNvSpPr>
            <p:nvPr userDrawn="1"/>
          </p:nvSpPr>
          <p:spPr bwMode="auto">
            <a:xfrm>
              <a:off x="238613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1" name="Freeform 16">
              <a:extLst>
                <a:ext uri="{FF2B5EF4-FFF2-40B4-BE49-F238E27FC236}">
                  <a16:creationId xmlns:a16="http://schemas.microsoft.com/office/drawing/2014/main" id="{D9C1B58C-398E-452F-88B1-1E2D056BC39E}"/>
                </a:ext>
              </a:extLst>
            </p:cNvPr>
            <p:cNvSpPr>
              <a:spLocks noEditPoints="1"/>
            </p:cNvSpPr>
            <p:nvPr userDrawn="1"/>
          </p:nvSpPr>
          <p:spPr bwMode="auto">
            <a:xfrm>
              <a:off x="274003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2" name="Freeform 16">
              <a:extLst>
                <a:ext uri="{FF2B5EF4-FFF2-40B4-BE49-F238E27FC236}">
                  <a16:creationId xmlns:a16="http://schemas.microsoft.com/office/drawing/2014/main" id="{1215C438-62B6-48E8-93BD-2400CE7DCBC7}"/>
                </a:ext>
              </a:extLst>
            </p:cNvPr>
            <p:cNvSpPr>
              <a:spLocks noEditPoints="1"/>
            </p:cNvSpPr>
            <p:nvPr userDrawn="1"/>
          </p:nvSpPr>
          <p:spPr bwMode="auto">
            <a:xfrm>
              <a:off x="309394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3" name="Freeform 16">
              <a:extLst>
                <a:ext uri="{FF2B5EF4-FFF2-40B4-BE49-F238E27FC236}">
                  <a16:creationId xmlns:a16="http://schemas.microsoft.com/office/drawing/2014/main" id="{74287A1C-61DC-4764-AD91-0D8AE5D32FD9}"/>
                </a:ext>
              </a:extLst>
            </p:cNvPr>
            <p:cNvSpPr>
              <a:spLocks noEditPoints="1"/>
            </p:cNvSpPr>
            <p:nvPr userDrawn="1"/>
          </p:nvSpPr>
          <p:spPr bwMode="auto">
            <a:xfrm>
              <a:off x="344784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4" name="Freeform 16">
              <a:extLst>
                <a:ext uri="{FF2B5EF4-FFF2-40B4-BE49-F238E27FC236}">
                  <a16:creationId xmlns:a16="http://schemas.microsoft.com/office/drawing/2014/main" id="{935F5F69-3B06-47EE-8A58-9EFC1B83EC69}"/>
                </a:ext>
              </a:extLst>
            </p:cNvPr>
            <p:cNvSpPr>
              <a:spLocks noEditPoints="1"/>
            </p:cNvSpPr>
            <p:nvPr userDrawn="1"/>
          </p:nvSpPr>
          <p:spPr bwMode="auto">
            <a:xfrm>
              <a:off x="380175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5" name="Freeform 16">
              <a:extLst>
                <a:ext uri="{FF2B5EF4-FFF2-40B4-BE49-F238E27FC236}">
                  <a16:creationId xmlns:a16="http://schemas.microsoft.com/office/drawing/2014/main" id="{1101FFF9-CF37-4721-8186-544775DE501D}"/>
                </a:ext>
              </a:extLst>
            </p:cNvPr>
            <p:cNvSpPr>
              <a:spLocks noEditPoints="1"/>
            </p:cNvSpPr>
            <p:nvPr userDrawn="1"/>
          </p:nvSpPr>
          <p:spPr bwMode="auto">
            <a:xfrm>
              <a:off x="415566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6" name="Freeform 16">
              <a:extLst>
                <a:ext uri="{FF2B5EF4-FFF2-40B4-BE49-F238E27FC236}">
                  <a16:creationId xmlns:a16="http://schemas.microsoft.com/office/drawing/2014/main" id="{DA07B02B-AB92-4E6D-BE68-38C0C55A704F}"/>
                </a:ext>
              </a:extLst>
            </p:cNvPr>
            <p:cNvSpPr>
              <a:spLocks noEditPoints="1"/>
            </p:cNvSpPr>
            <p:nvPr userDrawn="1"/>
          </p:nvSpPr>
          <p:spPr bwMode="auto">
            <a:xfrm>
              <a:off x="450956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7" name="Freeform 16">
              <a:extLst>
                <a:ext uri="{FF2B5EF4-FFF2-40B4-BE49-F238E27FC236}">
                  <a16:creationId xmlns:a16="http://schemas.microsoft.com/office/drawing/2014/main" id="{5C7F6697-9CF8-4C52-8134-856F37E69B55}"/>
                </a:ext>
              </a:extLst>
            </p:cNvPr>
            <p:cNvSpPr>
              <a:spLocks noEditPoints="1"/>
            </p:cNvSpPr>
            <p:nvPr userDrawn="1"/>
          </p:nvSpPr>
          <p:spPr bwMode="auto">
            <a:xfrm>
              <a:off x="486347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8" name="Freeform 16">
              <a:extLst>
                <a:ext uri="{FF2B5EF4-FFF2-40B4-BE49-F238E27FC236}">
                  <a16:creationId xmlns:a16="http://schemas.microsoft.com/office/drawing/2014/main" id="{71AE8640-CA8D-45ED-B293-E41C04107BB9}"/>
                </a:ext>
              </a:extLst>
            </p:cNvPr>
            <p:cNvSpPr>
              <a:spLocks noEditPoints="1"/>
            </p:cNvSpPr>
            <p:nvPr userDrawn="1"/>
          </p:nvSpPr>
          <p:spPr bwMode="auto">
            <a:xfrm>
              <a:off x="521737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9" name="Freeform 16">
              <a:extLst>
                <a:ext uri="{FF2B5EF4-FFF2-40B4-BE49-F238E27FC236}">
                  <a16:creationId xmlns:a16="http://schemas.microsoft.com/office/drawing/2014/main" id="{63C196AF-4D4C-4362-BDBF-EC89D3AF7E17}"/>
                </a:ext>
              </a:extLst>
            </p:cNvPr>
            <p:cNvSpPr>
              <a:spLocks noEditPoints="1"/>
            </p:cNvSpPr>
            <p:nvPr userDrawn="1"/>
          </p:nvSpPr>
          <p:spPr bwMode="auto">
            <a:xfrm>
              <a:off x="557128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0" name="Freeform 16">
              <a:extLst>
                <a:ext uri="{FF2B5EF4-FFF2-40B4-BE49-F238E27FC236}">
                  <a16:creationId xmlns:a16="http://schemas.microsoft.com/office/drawing/2014/main" id="{ACA5D87D-1923-4B8B-9B95-C833F20B3FCA}"/>
                </a:ext>
              </a:extLst>
            </p:cNvPr>
            <p:cNvSpPr>
              <a:spLocks noEditPoints="1"/>
            </p:cNvSpPr>
            <p:nvPr userDrawn="1"/>
          </p:nvSpPr>
          <p:spPr bwMode="auto">
            <a:xfrm>
              <a:off x="592519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1" name="Freeform 16">
              <a:extLst>
                <a:ext uri="{FF2B5EF4-FFF2-40B4-BE49-F238E27FC236}">
                  <a16:creationId xmlns:a16="http://schemas.microsoft.com/office/drawing/2014/main" id="{5168EF6E-C030-46F7-940B-B2259B19D5DB}"/>
                </a:ext>
              </a:extLst>
            </p:cNvPr>
            <p:cNvSpPr>
              <a:spLocks noEditPoints="1"/>
            </p:cNvSpPr>
            <p:nvPr userDrawn="1"/>
          </p:nvSpPr>
          <p:spPr bwMode="auto">
            <a:xfrm>
              <a:off x="627909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2" name="Freeform 16">
              <a:extLst>
                <a:ext uri="{FF2B5EF4-FFF2-40B4-BE49-F238E27FC236}">
                  <a16:creationId xmlns:a16="http://schemas.microsoft.com/office/drawing/2014/main" id="{A141EFDE-9FF6-4BED-B3E7-F887DDD96035}"/>
                </a:ext>
              </a:extLst>
            </p:cNvPr>
            <p:cNvSpPr>
              <a:spLocks noEditPoints="1"/>
            </p:cNvSpPr>
            <p:nvPr userDrawn="1"/>
          </p:nvSpPr>
          <p:spPr bwMode="auto">
            <a:xfrm>
              <a:off x="663300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3" name="Freeform 16">
              <a:extLst>
                <a:ext uri="{FF2B5EF4-FFF2-40B4-BE49-F238E27FC236}">
                  <a16:creationId xmlns:a16="http://schemas.microsoft.com/office/drawing/2014/main" id="{F1BD7350-6598-41F6-9255-7CC3E3138875}"/>
                </a:ext>
              </a:extLst>
            </p:cNvPr>
            <p:cNvSpPr>
              <a:spLocks noEditPoints="1"/>
            </p:cNvSpPr>
            <p:nvPr userDrawn="1"/>
          </p:nvSpPr>
          <p:spPr bwMode="auto">
            <a:xfrm>
              <a:off x="698690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4" name="Freeform 16">
              <a:extLst>
                <a:ext uri="{FF2B5EF4-FFF2-40B4-BE49-F238E27FC236}">
                  <a16:creationId xmlns:a16="http://schemas.microsoft.com/office/drawing/2014/main" id="{22AC9D57-87D8-4EB4-9431-D6A909D9B344}"/>
                </a:ext>
              </a:extLst>
            </p:cNvPr>
            <p:cNvSpPr>
              <a:spLocks noEditPoints="1"/>
            </p:cNvSpPr>
            <p:nvPr userDrawn="1"/>
          </p:nvSpPr>
          <p:spPr bwMode="auto">
            <a:xfrm>
              <a:off x="734081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5" name="Freeform 16">
              <a:extLst>
                <a:ext uri="{FF2B5EF4-FFF2-40B4-BE49-F238E27FC236}">
                  <a16:creationId xmlns:a16="http://schemas.microsoft.com/office/drawing/2014/main" id="{5E5F28C9-581C-4582-AFD5-64DAF5C058C8}"/>
                </a:ext>
              </a:extLst>
            </p:cNvPr>
            <p:cNvSpPr>
              <a:spLocks noEditPoints="1"/>
            </p:cNvSpPr>
            <p:nvPr userDrawn="1"/>
          </p:nvSpPr>
          <p:spPr bwMode="auto">
            <a:xfrm>
              <a:off x="769472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6" name="Freeform 16">
              <a:extLst>
                <a:ext uri="{FF2B5EF4-FFF2-40B4-BE49-F238E27FC236}">
                  <a16:creationId xmlns:a16="http://schemas.microsoft.com/office/drawing/2014/main" id="{A3946BBE-EEEB-45AB-8953-28E740687DEF}"/>
                </a:ext>
              </a:extLst>
            </p:cNvPr>
            <p:cNvSpPr>
              <a:spLocks noEditPoints="1"/>
            </p:cNvSpPr>
            <p:nvPr userDrawn="1"/>
          </p:nvSpPr>
          <p:spPr bwMode="auto">
            <a:xfrm>
              <a:off x="804862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7" name="Freeform 16">
              <a:extLst>
                <a:ext uri="{FF2B5EF4-FFF2-40B4-BE49-F238E27FC236}">
                  <a16:creationId xmlns:a16="http://schemas.microsoft.com/office/drawing/2014/main" id="{6CBC4E02-AAC1-4F30-A6A1-640557D976C5}"/>
                </a:ext>
              </a:extLst>
            </p:cNvPr>
            <p:cNvSpPr>
              <a:spLocks noEditPoints="1"/>
            </p:cNvSpPr>
            <p:nvPr userDrawn="1"/>
          </p:nvSpPr>
          <p:spPr bwMode="auto">
            <a:xfrm>
              <a:off x="840253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8" name="Freeform 16">
              <a:extLst>
                <a:ext uri="{FF2B5EF4-FFF2-40B4-BE49-F238E27FC236}">
                  <a16:creationId xmlns:a16="http://schemas.microsoft.com/office/drawing/2014/main" id="{B048D2CD-AC09-4285-A6D5-6EA03B390362}"/>
                </a:ext>
              </a:extLst>
            </p:cNvPr>
            <p:cNvSpPr>
              <a:spLocks noEditPoints="1"/>
            </p:cNvSpPr>
            <p:nvPr userDrawn="1"/>
          </p:nvSpPr>
          <p:spPr bwMode="auto">
            <a:xfrm>
              <a:off x="875643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9" name="Freeform 16">
              <a:extLst>
                <a:ext uri="{FF2B5EF4-FFF2-40B4-BE49-F238E27FC236}">
                  <a16:creationId xmlns:a16="http://schemas.microsoft.com/office/drawing/2014/main" id="{15EF59CC-EAE4-472E-9711-C258CA656229}"/>
                </a:ext>
              </a:extLst>
            </p:cNvPr>
            <p:cNvSpPr>
              <a:spLocks noEditPoints="1"/>
            </p:cNvSpPr>
            <p:nvPr userDrawn="1"/>
          </p:nvSpPr>
          <p:spPr bwMode="auto">
            <a:xfrm>
              <a:off x="911034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0" name="Freeform 16">
              <a:extLst>
                <a:ext uri="{FF2B5EF4-FFF2-40B4-BE49-F238E27FC236}">
                  <a16:creationId xmlns:a16="http://schemas.microsoft.com/office/drawing/2014/main" id="{0C37583E-F9BD-44A9-BE2D-5885FBF11A0D}"/>
                </a:ext>
              </a:extLst>
            </p:cNvPr>
            <p:cNvSpPr>
              <a:spLocks noEditPoints="1"/>
            </p:cNvSpPr>
            <p:nvPr userDrawn="1"/>
          </p:nvSpPr>
          <p:spPr bwMode="auto">
            <a:xfrm>
              <a:off x="946425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1" name="Freeform 16">
              <a:extLst>
                <a:ext uri="{FF2B5EF4-FFF2-40B4-BE49-F238E27FC236}">
                  <a16:creationId xmlns:a16="http://schemas.microsoft.com/office/drawing/2014/main" id="{C8F816AA-7759-4D40-8B9F-93CE389699BC}"/>
                </a:ext>
              </a:extLst>
            </p:cNvPr>
            <p:cNvSpPr>
              <a:spLocks noEditPoints="1"/>
            </p:cNvSpPr>
            <p:nvPr userDrawn="1"/>
          </p:nvSpPr>
          <p:spPr bwMode="auto">
            <a:xfrm>
              <a:off x="981815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2" name="Freeform 16">
              <a:extLst>
                <a:ext uri="{FF2B5EF4-FFF2-40B4-BE49-F238E27FC236}">
                  <a16:creationId xmlns:a16="http://schemas.microsoft.com/office/drawing/2014/main" id="{B65B9489-7839-490A-B77D-E0E3DFA52E40}"/>
                </a:ext>
              </a:extLst>
            </p:cNvPr>
            <p:cNvSpPr>
              <a:spLocks noEditPoints="1"/>
            </p:cNvSpPr>
            <p:nvPr userDrawn="1"/>
          </p:nvSpPr>
          <p:spPr bwMode="auto">
            <a:xfrm>
              <a:off x="1017206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3" name="Freeform 16">
              <a:extLst>
                <a:ext uri="{FF2B5EF4-FFF2-40B4-BE49-F238E27FC236}">
                  <a16:creationId xmlns:a16="http://schemas.microsoft.com/office/drawing/2014/main" id="{BECB7B9E-23EE-46B4-90EA-B68B9533FE1F}"/>
                </a:ext>
              </a:extLst>
            </p:cNvPr>
            <p:cNvSpPr>
              <a:spLocks noEditPoints="1"/>
            </p:cNvSpPr>
            <p:nvPr userDrawn="1"/>
          </p:nvSpPr>
          <p:spPr bwMode="auto">
            <a:xfrm>
              <a:off x="1052596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4" name="Freeform 16">
              <a:extLst>
                <a:ext uri="{FF2B5EF4-FFF2-40B4-BE49-F238E27FC236}">
                  <a16:creationId xmlns:a16="http://schemas.microsoft.com/office/drawing/2014/main" id="{37F81689-425B-4586-BA28-A52EA6461BD3}"/>
                </a:ext>
              </a:extLst>
            </p:cNvPr>
            <p:cNvSpPr>
              <a:spLocks noEditPoints="1"/>
            </p:cNvSpPr>
            <p:nvPr userDrawn="1"/>
          </p:nvSpPr>
          <p:spPr bwMode="auto">
            <a:xfrm>
              <a:off x="10879862"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5" name="Freeform 16">
              <a:extLst>
                <a:ext uri="{FF2B5EF4-FFF2-40B4-BE49-F238E27FC236}">
                  <a16:creationId xmlns:a16="http://schemas.microsoft.com/office/drawing/2014/main" id="{F4E46C55-E55C-4DB9-84CB-12BA4E8360B2}"/>
                </a:ext>
              </a:extLst>
            </p:cNvPr>
            <p:cNvSpPr>
              <a:spLocks noEditPoints="1"/>
            </p:cNvSpPr>
            <p:nvPr userDrawn="1"/>
          </p:nvSpPr>
          <p:spPr bwMode="auto">
            <a:xfrm>
              <a:off x="-9121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6" name="AutoShape 3">
              <a:extLst>
                <a:ext uri="{FF2B5EF4-FFF2-40B4-BE49-F238E27FC236}">
                  <a16:creationId xmlns:a16="http://schemas.microsoft.com/office/drawing/2014/main" id="{9F7F7C91-FA75-4191-AB66-8DE3A6C2C917}"/>
                </a:ext>
              </a:extLst>
            </p:cNvPr>
            <p:cNvSpPr>
              <a:spLocks noChangeAspect="1" noChangeArrowheads="1" noTextEdit="1"/>
            </p:cNvSpPr>
            <p:nvPr userDrawn="1"/>
          </p:nvSpPr>
          <p:spPr bwMode="auto">
            <a:xfrm>
              <a:off x="9912350" y="127000"/>
              <a:ext cx="400050" cy="427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267" name="Group 266">
              <a:extLst>
                <a:ext uri="{FF2B5EF4-FFF2-40B4-BE49-F238E27FC236}">
                  <a16:creationId xmlns:a16="http://schemas.microsoft.com/office/drawing/2014/main" id="{B79D6001-5C23-4D4D-89FC-00A862D67E58}"/>
                </a:ext>
              </a:extLst>
            </p:cNvPr>
            <p:cNvGrpSpPr/>
            <p:nvPr userDrawn="1"/>
          </p:nvGrpSpPr>
          <p:grpSpPr>
            <a:xfrm>
              <a:off x="-664463" y="1060450"/>
              <a:ext cx="2884436" cy="4051302"/>
              <a:chOff x="-831850" y="581026"/>
              <a:chExt cx="3567113" cy="5010150"/>
            </a:xfrm>
          </p:grpSpPr>
          <p:sp>
            <p:nvSpPr>
              <p:cNvPr id="272" name="Freeform 10">
                <a:extLst>
                  <a:ext uri="{FF2B5EF4-FFF2-40B4-BE49-F238E27FC236}">
                    <a16:creationId xmlns:a16="http://schemas.microsoft.com/office/drawing/2014/main" id="{93E9F37A-6F37-4C9E-8DC1-2BE2587463EB}"/>
                  </a:ext>
                </a:extLst>
              </p:cNvPr>
              <p:cNvSpPr>
                <a:spLocks/>
              </p:cNvSpPr>
              <p:nvPr userDrawn="1"/>
            </p:nvSpPr>
            <p:spPr bwMode="auto">
              <a:xfrm>
                <a:off x="-831850" y="2471738"/>
                <a:ext cx="3567113" cy="3119438"/>
              </a:xfrm>
              <a:custGeom>
                <a:avLst/>
                <a:gdLst>
                  <a:gd name="T0" fmla="*/ 434 w 464"/>
                  <a:gd name="T1" fmla="*/ 406 h 406"/>
                  <a:gd name="T2" fmla="*/ 30 w 464"/>
                  <a:gd name="T3" fmla="*/ 406 h 406"/>
                  <a:gd name="T4" fmla="*/ 0 w 464"/>
                  <a:gd name="T5" fmla="*/ 376 h 406"/>
                  <a:gd name="T6" fmla="*/ 0 w 464"/>
                  <a:gd name="T7" fmla="*/ 30 h 406"/>
                  <a:gd name="T8" fmla="*/ 30 w 464"/>
                  <a:gd name="T9" fmla="*/ 0 h 406"/>
                  <a:gd name="T10" fmla="*/ 434 w 464"/>
                  <a:gd name="T11" fmla="*/ 0 h 406"/>
                  <a:gd name="T12" fmla="*/ 464 w 464"/>
                  <a:gd name="T13" fmla="*/ 30 h 406"/>
                  <a:gd name="T14" fmla="*/ 464 w 464"/>
                  <a:gd name="T15" fmla="*/ 376 h 406"/>
                  <a:gd name="T16" fmla="*/ 434 w 464"/>
                  <a:gd name="T17"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4" h="406">
                    <a:moveTo>
                      <a:pt x="434" y="406"/>
                    </a:moveTo>
                    <a:cubicBezTo>
                      <a:pt x="30" y="406"/>
                      <a:pt x="30" y="406"/>
                      <a:pt x="30" y="406"/>
                    </a:cubicBezTo>
                    <a:cubicBezTo>
                      <a:pt x="13" y="406"/>
                      <a:pt x="0" y="393"/>
                      <a:pt x="0" y="376"/>
                    </a:cubicBezTo>
                    <a:cubicBezTo>
                      <a:pt x="0" y="30"/>
                      <a:pt x="0" y="30"/>
                      <a:pt x="0" y="30"/>
                    </a:cubicBezTo>
                    <a:cubicBezTo>
                      <a:pt x="0" y="14"/>
                      <a:pt x="13" y="0"/>
                      <a:pt x="30" y="0"/>
                    </a:cubicBezTo>
                    <a:cubicBezTo>
                      <a:pt x="434" y="0"/>
                      <a:pt x="434" y="0"/>
                      <a:pt x="434" y="0"/>
                    </a:cubicBezTo>
                    <a:cubicBezTo>
                      <a:pt x="450" y="0"/>
                      <a:pt x="464" y="14"/>
                      <a:pt x="464" y="30"/>
                    </a:cubicBezTo>
                    <a:cubicBezTo>
                      <a:pt x="464" y="376"/>
                      <a:pt x="464" y="376"/>
                      <a:pt x="464" y="376"/>
                    </a:cubicBezTo>
                    <a:cubicBezTo>
                      <a:pt x="464" y="393"/>
                      <a:pt x="450" y="406"/>
                      <a:pt x="434" y="406"/>
                    </a:cubicBezTo>
                    <a:close/>
                  </a:path>
                </a:pathLst>
              </a:custGeom>
              <a:noFill/>
              <a:ln w="184150" cap="flat">
                <a:solidFill>
                  <a:srgbClr val="C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3" name="Freeform 11">
                <a:extLst>
                  <a:ext uri="{FF2B5EF4-FFF2-40B4-BE49-F238E27FC236}">
                    <a16:creationId xmlns:a16="http://schemas.microsoft.com/office/drawing/2014/main" id="{9622CA32-E887-4015-BE52-CE59C58A50BC}"/>
                  </a:ext>
                </a:extLst>
              </p:cNvPr>
              <p:cNvSpPr>
                <a:spLocks/>
              </p:cNvSpPr>
              <p:nvPr userDrawn="1"/>
            </p:nvSpPr>
            <p:spPr bwMode="auto">
              <a:xfrm>
                <a:off x="490538" y="3262313"/>
                <a:ext cx="914400" cy="1590675"/>
              </a:xfrm>
              <a:custGeom>
                <a:avLst/>
                <a:gdLst>
                  <a:gd name="T0" fmla="*/ 119 w 119"/>
                  <a:gd name="T1" fmla="*/ 60 h 207"/>
                  <a:gd name="T2" fmla="*/ 60 w 119"/>
                  <a:gd name="T3" fmla="*/ 0 h 207"/>
                  <a:gd name="T4" fmla="*/ 0 w 119"/>
                  <a:gd name="T5" fmla="*/ 60 h 207"/>
                  <a:gd name="T6" fmla="*/ 30 w 119"/>
                  <a:gd name="T7" fmla="*/ 112 h 207"/>
                  <a:gd name="T8" fmla="*/ 11 w 119"/>
                  <a:gd name="T9" fmla="*/ 207 h 207"/>
                  <a:gd name="T10" fmla="*/ 108 w 119"/>
                  <a:gd name="T11" fmla="*/ 207 h 207"/>
                  <a:gd name="T12" fmla="*/ 89 w 119"/>
                  <a:gd name="T13" fmla="*/ 112 h 207"/>
                  <a:gd name="T14" fmla="*/ 119 w 119"/>
                  <a:gd name="T15" fmla="*/ 60 h 20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9" h="207">
                    <a:moveTo>
                      <a:pt x="119" y="60"/>
                    </a:moveTo>
                    <a:cubicBezTo>
                      <a:pt x="119" y="27"/>
                      <a:pt x="93" y="0"/>
                      <a:pt x="60" y="0"/>
                    </a:cubicBezTo>
                    <a:cubicBezTo>
                      <a:pt x="27" y="0"/>
                      <a:pt x="0" y="27"/>
                      <a:pt x="0" y="60"/>
                    </a:cubicBezTo>
                    <a:cubicBezTo>
                      <a:pt x="0" y="82"/>
                      <a:pt x="12" y="102"/>
                      <a:pt x="30" y="112"/>
                    </a:cubicBezTo>
                    <a:cubicBezTo>
                      <a:pt x="11" y="207"/>
                      <a:pt x="11" y="207"/>
                      <a:pt x="11" y="207"/>
                    </a:cubicBezTo>
                    <a:cubicBezTo>
                      <a:pt x="108" y="207"/>
                      <a:pt x="108" y="207"/>
                      <a:pt x="108" y="207"/>
                    </a:cubicBezTo>
                    <a:cubicBezTo>
                      <a:pt x="89" y="112"/>
                      <a:pt x="89" y="112"/>
                      <a:pt x="89" y="112"/>
                    </a:cubicBezTo>
                    <a:cubicBezTo>
                      <a:pt x="107" y="102"/>
                      <a:pt x="119" y="82"/>
                      <a:pt x="119" y="60"/>
                    </a:cubicBezTo>
                    <a:close/>
                  </a:path>
                </a:pathLst>
              </a:custGeom>
              <a:solidFill>
                <a:srgbClr val="920000"/>
              </a:solidFill>
              <a:ln w="184150" cap="flat">
                <a:solidFill>
                  <a:srgbClr val="C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4" name="Freeform 12">
                <a:extLst>
                  <a:ext uri="{FF2B5EF4-FFF2-40B4-BE49-F238E27FC236}">
                    <a16:creationId xmlns:a16="http://schemas.microsoft.com/office/drawing/2014/main" id="{15857072-129D-4B83-AEDA-E98AD3A5AEF2}"/>
                  </a:ext>
                </a:extLst>
              </p:cNvPr>
              <p:cNvSpPr>
                <a:spLocks/>
              </p:cNvSpPr>
              <p:nvPr userDrawn="1"/>
            </p:nvSpPr>
            <p:spPr bwMode="auto">
              <a:xfrm>
                <a:off x="-239713" y="581026"/>
                <a:ext cx="2382838" cy="1958975"/>
              </a:xfrm>
              <a:custGeom>
                <a:avLst/>
                <a:gdLst>
                  <a:gd name="T0" fmla="*/ 0 w 310"/>
                  <a:gd name="T1" fmla="*/ 253 h 255"/>
                  <a:gd name="T2" fmla="*/ 0 w 310"/>
                  <a:gd name="T3" fmla="*/ 155 h 255"/>
                  <a:gd name="T4" fmla="*/ 155 w 310"/>
                  <a:gd name="T5" fmla="*/ 0 h 255"/>
                  <a:gd name="T6" fmla="*/ 310 w 310"/>
                  <a:gd name="T7" fmla="*/ 155 h 255"/>
                  <a:gd name="T8" fmla="*/ 310 w 310"/>
                  <a:gd name="T9" fmla="*/ 255 h 255"/>
                </a:gdLst>
                <a:ahLst/>
                <a:cxnLst>
                  <a:cxn ang="0">
                    <a:pos x="T0" y="T1"/>
                  </a:cxn>
                  <a:cxn ang="0">
                    <a:pos x="T2" y="T3"/>
                  </a:cxn>
                  <a:cxn ang="0">
                    <a:pos x="T4" y="T5"/>
                  </a:cxn>
                  <a:cxn ang="0">
                    <a:pos x="T6" y="T7"/>
                  </a:cxn>
                  <a:cxn ang="0">
                    <a:pos x="T8" y="T9"/>
                  </a:cxn>
                </a:cxnLst>
                <a:rect l="0" t="0" r="r" b="b"/>
                <a:pathLst>
                  <a:path w="310" h="255">
                    <a:moveTo>
                      <a:pt x="0" y="253"/>
                    </a:moveTo>
                    <a:cubicBezTo>
                      <a:pt x="0" y="155"/>
                      <a:pt x="0" y="155"/>
                      <a:pt x="0" y="155"/>
                    </a:cubicBezTo>
                    <a:cubicBezTo>
                      <a:pt x="0" y="69"/>
                      <a:pt x="69" y="0"/>
                      <a:pt x="155" y="0"/>
                    </a:cubicBezTo>
                    <a:cubicBezTo>
                      <a:pt x="240" y="0"/>
                      <a:pt x="310" y="69"/>
                      <a:pt x="310" y="155"/>
                    </a:cubicBezTo>
                    <a:cubicBezTo>
                      <a:pt x="310" y="255"/>
                      <a:pt x="310" y="255"/>
                      <a:pt x="310" y="255"/>
                    </a:cubicBezTo>
                  </a:path>
                </a:pathLst>
              </a:custGeom>
              <a:noFill/>
              <a:ln w="184150" cap="flat">
                <a:solidFill>
                  <a:srgbClr val="C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268" name="Rectangle 267">
              <a:extLst>
                <a:ext uri="{FF2B5EF4-FFF2-40B4-BE49-F238E27FC236}">
                  <a16:creationId xmlns:a16="http://schemas.microsoft.com/office/drawing/2014/main" id="{395FD607-A9EB-4369-8C8B-71A1A9564207}"/>
                </a:ext>
              </a:extLst>
            </p:cNvPr>
            <p:cNvSpPr/>
            <p:nvPr userDrawn="1"/>
          </p:nvSpPr>
          <p:spPr>
            <a:xfrm>
              <a:off x="-1327308" y="-152400"/>
              <a:ext cx="1325690" cy="6527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9" name="Rectangle 268">
              <a:extLst>
                <a:ext uri="{FF2B5EF4-FFF2-40B4-BE49-F238E27FC236}">
                  <a16:creationId xmlns:a16="http://schemas.microsoft.com/office/drawing/2014/main" id="{5CCAC69A-2B74-4981-825D-C3244AD95072}"/>
                </a:ext>
              </a:extLst>
            </p:cNvPr>
            <p:cNvSpPr/>
            <p:nvPr userDrawn="1"/>
          </p:nvSpPr>
          <p:spPr>
            <a:xfrm>
              <a:off x="10973671" y="-152400"/>
              <a:ext cx="1325690" cy="6527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0" name="Rectangle 269">
              <a:extLst>
                <a:ext uri="{FF2B5EF4-FFF2-40B4-BE49-F238E27FC236}">
                  <a16:creationId xmlns:a16="http://schemas.microsoft.com/office/drawing/2014/main" id="{660DB5A1-D3C7-4B82-A883-81AAAD318502}"/>
                </a:ext>
              </a:extLst>
            </p:cNvPr>
            <p:cNvSpPr/>
            <p:nvPr userDrawn="1"/>
          </p:nvSpPr>
          <p:spPr>
            <a:xfrm rot="16200000">
              <a:off x="5129275" y="-5934192"/>
              <a:ext cx="405411" cy="114640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1" name="Rectangle 270">
              <a:extLst>
                <a:ext uri="{FF2B5EF4-FFF2-40B4-BE49-F238E27FC236}">
                  <a16:creationId xmlns:a16="http://schemas.microsoft.com/office/drawing/2014/main" id="{02F05F0F-A34E-4FE9-AFF6-B23AF6C59A1F}"/>
                </a:ext>
              </a:extLst>
            </p:cNvPr>
            <p:cNvSpPr/>
            <p:nvPr userDrawn="1"/>
          </p:nvSpPr>
          <p:spPr>
            <a:xfrm rot="16200000">
              <a:off x="5129270" y="643723"/>
              <a:ext cx="405411" cy="114640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p:cNvSpPr>
            <a:spLocks noGrp="1"/>
          </p:cNvSpPr>
          <p:nvPr>
            <p:ph type="title"/>
          </p:nvPr>
        </p:nvSpPr>
        <p:spPr>
          <a:xfrm>
            <a:off x="2862072" y="3767328"/>
            <a:ext cx="7461504" cy="590931"/>
          </a:xfrm>
        </p:spPr>
        <p:txBody>
          <a:bodyPr/>
          <a:lstStyle>
            <a:lvl1pPr algn="l">
              <a:defRPr sz="2800">
                <a:solidFill>
                  <a:schemeClr val="tx1"/>
                </a:solidFill>
              </a:defRPr>
            </a:lvl1pPr>
          </a:lstStyle>
          <a:p>
            <a:r>
              <a:rPr lang="en-US" dirty="0"/>
              <a:t>Click to edit Master title style</a:t>
            </a:r>
          </a:p>
        </p:txBody>
      </p:sp>
      <p:sp>
        <p:nvSpPr>
          <p:cNvPr id="5" name="Text Placeholder 4"/>
          <p:cNvSpPr>
            <a:spLocks noGrp="1"/>
          </p:cNvSpPr>
          <p:nvPr>
            <p:ph type="body" sz="quarter" idx="10"/>
          </p:nvPr>
        </p:nvSpPr>
        <p:spPr>
          <a:xfrm>
            <a:off x="2862072" y="4361688"/>
            <a:ext cx="7461504" cy="525463"/>
          </a:xfrm>
        </p:spPr>
        <p:txBody>
          <a:bodyPr/>
          <a:lstStyle>
            <a:lvl1pPr marL="0" indent="0" algn="l">
              <a:buFontTx/>
              <a:buNone/>
              <a:defRPr sz="2400" b="0">
                <a:solidFill>
                  <a:schemeClr val="tx1"/>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5584252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Video">
    <p:spTree>
      <p:nvGrpSpPr>
        <p:cNvPr id="1" name=""/>
        <p:cNvGrpSpPr/>
        <p:nvPr/>
      </p:nvGrpSpPr>
      <p:grpSpPr>
        <a:xfrm>
          <a:off x="0" y="0"/>
          <a:ext cx="0" cy="0"/>
          <a:chOff x="0" y="0"/>
          <a:chExt cx="0" cy="0"/>
        </a:xfrm>
      </p:grpSpPr>
    </p:spTree>
    <p:extLst>
      <p:ext uri="{BB962C8B-B14F-4D97-AF65-F5344CB8AC3E}">
        <p14:creationId xmlns:p14="http://schemas.microsoft.com/office/powerpoint/2010/main" val="4124255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3" name="Rectangle 2"/>
          <p:cNvSpPr/>
          <p:nvPr/>
        </p:nvSpPr>
        <p:spPr>
          <a:xfrm>
            <a:off x="0" y="0"/>
            <a:ext cx="10972800" cy="559791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115481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type="titleOnly" preserve="1">
  <p:cSld name="DEMO Placeholder">
    <p:spTree>
      <p:nvGrpSpPr>
        <p:cNvPr id="1" name=""/>
        <p:cNvGrpSpPr/>
        <p:nvPr/>
      </p:nvGrpSpPr>
      <p:grpSpPr>
        <a:xfrm>
          <a:off x="0" y="0"/>
          <a:ext cx="0" cy="0"/>
          <a:chOff x="0" y="0"/>
          <a:chExt cx="0" cy="0"/>
        </a:xfrm>
      </p:grpSpPr>
      <p:sp>
        <p:nvSpPr>
          <p:cNvPr id="4" name="Rectangle 3"/>
          <p:cNvSpPr/>
          <p:nvPr/>
        </p:nvSpPr>
        <p:spPr>
          <a:xfrm>
            <a:off x="0" y="0"/>
            <a:ext cx="10972800" cy="570500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5169473"/>
            <a:ext cx="9976104" cy="535531"/>
          </a:xfrm>
        </p:spPr>
        <p:txBody>
          <a:bodyPr anchor="ctr"/>
          <a:lstStyle>
            <a:lvl1pPr algn="ctr">
              <a:defRPr sz="28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9034713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pic>
        <p:nvPicPr>
          <p:cNvPr id="3" name="Picture 2" descr="A close up of an object  Description automatically generated">
            <a:extLst>
              <a:ext uri="{FF2B5EF4-FFF2-40B4-BE49-F238E27FC236}">
                <a16:creationId xmlns:a16="http://schemas.microsoft.com/office/drawing/2014/main" id="{DB5BC97F-BE1C-4CC1-A0F8-EF37ABD2FDBA}"/>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10972800" cy="6172200"/>
          </a:xfrm>
          <a:prstGeom prst="rect">
            <a:avLst/>
          </a:prstGeom>
        </p:spPr>
      </p:pic>
    </p:spTree>
    <p:extLst>
      <p:ext uri="{BB962C8B-B14F-4D97-AF65-F5344CB8AC3E}">
        <p14:creationId xmlns:p14="http://schemas.microsoft.com/office/powerpoint/2010/main" val="4143922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Title, Subtitle, and Content">
  <p:cSld name="1_Title, Subtitle, and Content">
    <p:spTree>
      <p:nvGrpSpPr>
        <p:cNvPr id="1" name="Shape 28"/>
        <p:cNvGrpSpPr/>
        <p:nvPr/>
      </p:nvGrpSpPr>
      <p:grpSpPr>
        <a:xfrm>
          <a:off x="0" y="0"/>
          <a:ext cx="0" cy="0"/>
          <a:chOff x="0" y="0"/>
          <a:chExt cx="0" cy="0"/>
        </a:xfrm>
      </p:grpSpPr>
      <p:sp>
        <p:nvSpPr>
          <p:cNvPr id="29" name="Google Shape;29;p4"/>
          <p:cNvSpPr txBox="1">
            <a:spLocks noGrp="1"/>
          </p:cNvSpPr>
          <p:nvPr>
            <p:ph type="title"/>
          </p:nvPr>
        </p:nvSpPr>
        <p:spPr>
          <a:xfrm>
            <a:off x="498348" y="661226"/>
            <a:ext cx="9976104" cy="590931"/>
          </a:xfrm>
          <a:prstGeom prst="rect">
            <a:avLst/>
          </a:prstGeom>
          <a:noFill/>
          <a:ln>
            <a:noFill/>
          </a:ln>
        </p:spPr>
        <p:txBody>
          <a:bodyPr spcFirstLastPara="1" wrap="square" lIns="91425" tIns="91425" rIns="91425" bIns="91425" anchor="b" anchorCtr="0"/>
          <a:lstStyle>
            <a:lvl1pPr marR="0" lvl="0" algn="ctr" rtl="0">
              <a:lnSpc>
                <a:spcPct val="90000"/>
              </a:lnSpc>
              <a:spcBef>
                <a:spcPts val="0"/>
              </a:spcBef>
              <a:spcAft>
                <a:spcPts val="0"/>
              </a:spcAft>
              <a:buClr>
                <a:srgbClr val="000000"/>
              </a:buClr>
              <a:buSzPts val="1400"/>
              <a:buFont typeface="Arial"/>
              <a:buNone/>
              <a:defRPr sz="3600" b="1" i="0" u="none" strike="noStrike" cap="none">
                <a:solidFill>
                  <a:schemeClr val="dk2"/>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9pPr>
          </a:lstStyle>
          <a:p>
            <a:endParaRPr/>
          </a:p>
        </p:txBody>
      </p:sp>
      <p:sp>
        <p:nvSpPr>
          <p:cNvPr id="30" name="Google Shape;30;p4"/>
          <p:cNvSpPr txBox="1">
            <a:spLocks noGrp="1"/>
          </p:cNvSpPr>
          <p:nvPr>
            <p:ph type="body" idx="1"/>
          </p:nvPr>
        </p:nvSpPr>
        <p:spPr>
          <a:xfrm>
            <a:off x="516750" y="2103036"/>
            <a:ext cx="9976104" cy="3596786"/>
          </a:xfrm>
          <a:prstGeom prst="rect">
            <a:avLst/>
          </a:prstGeom>
          <a:noFill/>
          <a:ln>
            <a:noFill/>
          </a:ln>
        </p:spPr>
        <p:txBody>
          <a:bodyPr spcFirstLastPara="1" wrap="square" lIns="91425" tIns="91425" rIns="91425" bIns="91425" anchor="t" anchorCtr="0"/>
          <a:lstStyle>
            <a:lvl1pPr marL="457200" marR="0" lvl="0" indent="-355600" algn="l" rtl="0">
              <a:lnSpc>
                <a:spcPct val="90000"/>
              </a:lnSpc>
              <a:spcBef>
                <a:spcPts val="900"/>
              </a:spcBef>
              <a:spcAft>
                <a:spcPts val="0"/>
              </a:spcAft>
              <a:buClr>
                <a:schemeClr val="dk1"/>
              </a:buClr>
              <a:buSzPts val="2000"/>
              <a:buFont typeface="Trebuchet MS"/>
              <a:buChar char="—"/>
              <a:defRPr sz="2000" b="0" i="0" u="none" strike="noStrike" cap="none">
                <a:solidFill>
                  <a:schemeClr val="dk2"/>
                </a:solidFill>
                <a:latin typeface="Trebuchet MS"/>
                <a:ea typeface="Trebuchet MS"/>
                <a:cs typeface="Trebuchet MS"/>
                <a:sym typeface="Trebuchet MS"/>
              </a:defRPr>
            </a:lvl1pPr>
            <a:lvl2pPr marL="914400" marR="0" lvl="1" indent="-342900" algn="l" rtl="0">
              <a:lnSpc>
                <a:spcPct val="90000"/>
              </a:lnSpc>
              <a:spcBef>
                <a:spcPts val="900"/>
              </a:spcBef>
              <a:spcAft>
                <a:spcPts val="0"/>
              </a:spcAft>
              <a:buClr>
                <a:schemeClr val="dk1"/>
              </a:buClr>
              <a:buSzPts val="1800"/>
              <a:buFont typeface="Trebuchet MS"/>
              <a:buChar char="—"/>
              <a:defRPr sz="1800" b="0" i="0" u="none" strike="noStrike" cap="none">
                <a:solidFill>
                  <a:schemeClr val="dk2"/>
                </a:solidFill>
                <a:latin typeface="Trebuchet MS"/>
                <a:ea typeface="Trebuchet MS"/>
                <a:cs typeface="Trebuchet MS"/>
                <a:sym typeface="Trebuchet MS"/>
              </a:defRPr>
            </a:lvl2pPr>
            <a:lvl3pPr marL="1371600" marR="0" lvl="2" indent="-330200" algn="l" rtl="0">
              <a:lnSpc>
                <a:spcPct val="90000"/>
              </a:lnSpc>
              <a:spcBef>
                <a:spcPts val="900"/>
              </a:spcBef>
              <a:spcAft>
                <a:spcPts val="0"/>
              </a:spcAft>
              <a:buClr>
                <a:schemeClr val="dk1"/>
              </a:buClr>
              <a:buSzPts val="1600"/>
              <a:buFont typeface="Trebuchet MS"/>
              <a:buChar char="—"/>
              <a:defRPr sz="1600" b="0" i="0" u="none" strike="noStrike" cap="none">
                <a:solidFill>
                  <a:schemeClr val="dk2"/>
                </a:solidFill>
                <a:latin typeface="Trebuchet MS"/>
                <a:ea typeface="Trebuchet MS"/>
                <a:cs typeface="Trebuchet MS"/>
                <a:sym typeface="Trebuchet MS"/>
              </a:defRPr>
            </a:lvl3pPr>
            <a:lvl4pPr marL="1828800" marR="0" lvl="3" indent="-342900" algn="l" rtl="0">
              <a:lnSpc>
                <a:spcPct val="100000"/>
              </a:lnSpc>
              <a:spcBef>
                <a:spcPts val="900"/>
              </a:spcBef>
              <a:spcAft>
                <a:spcPts val="0"/>
              </a:spcAft>
              <a:buClr>
                <a:schemeClr val="dk1"/>
              </a:buClr>
              <a:buSzPts val="1800"/>
              <a:buFont typeface="Noto Sans Symbols"/>
              <a:buChar char="▪"/>
              <a:defRPr sz="1800" b="0" i="0" u="none" strike="noStrike" cap="none">
                <a:solidFill>
                  <a:schemeClr val="lt1"/>
                </a:solidFill>
                <a:latin typeface="Trebuchet MS"/>
                <a:ea typeface="Trebuchet MS"/>
                <a:cs typeface="Trebuchet MS"/>
                <a:sym typeface="Trebuchet MS"/>
              </a:defRPr>
            </a:lvl4pPr>
            <a:lvl5pPr marL="2286000" marR="0" lvl="4" indent="-355600" algn="l" rtl="0">
              <a:lnSpc>
                <a:spcPct val="100000"/>
              </a:lnSpc>
              <a:spcBef>
                <a:spcPts val="400"/>
              </a:spcBef>
              <a:spcAft>
                <a:spcPts val="0"/>
              </a:spcAft>
              <a:buClr>
                <a:schemeClr val="dk1"/>
              </a:buClr>
              <a:buSzPts val="2000"/>
              <a:buFont typeface="Noto Sans Symbols"/>
              <a:buChar char="▪"/>
              <a:defRPr sz="2000" b="0" i="0" u="none" strike="noStrike" cap="none">
                <a:solidFill>
                  <a:schemeClr val="lt1"/>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endParaRPr/>
          </a:p>
        </p:txBody>
      </p:sp>
      <p:sp>
        <p:nvSpPr>
          <p:cNvPr id="31" name="Google Shape;31;p4"/>
          <p:cNvSpPr txBox="1">
            <a:spLocks noGrp="1"/>
          </p:cNvSpPr>
          <p:nvPr>
            <p:ph type="body" idx="2"/>
          </p:nvPr>
        </p:nvSpPr>
        <p:spPr>
          <a:xfrm>
            <a:off x="498348" y="1183333"/>
            <a:ext cx="9976104" cy="525463"/>
          </a:xfrm>
          <a:prstGeom prst="rect">
            <a:avLst/>
          </a:prstGeom>
          <a:noFill/>
          <a:ln>
            <a:noFill/>
          </a:ln>
        </p:spPr>
        <p:txBody>
          <a:bodyPr spcFirstLastPara="1" wrap="square" lIns="91425" tIns="91425" rIns="91425" bIns="91425" anchor="t" anchorCtr="0"/>
          <a:lstStyle>
            <a:lvl1pPr marL="457200" marR="0" lvl="0" indent="-228600" algn="ctr" rtl="0">
              <a:lnSpc>
                <a:spcPct val="90000"/>
              </a:lnSpc>
              <a:spcBef>
                <a:spcPts val="900"/>
              </a:spcBef>
              <a:spcAft>
                <a:spcPts val="0"/>
              </a:spcAft>
              <a:buClr>
                <a:schemeClr val="dk1"/>
              </a:buClr>
              <a:buSzPts val="1400"/>
              <a:buFont typeface="Trebuchet MS"/>
              <a:buNone/>
              <a:defRPr sz="2400" b="0" i="0" u="none" strike="noStrike" cap="none">
                <a:solidFill>
                  <a:schemeClr val="lt2"/>
                </a:solidFill>
                <a:latin typeface="Trebuchet MS"/>
                <a:ea typeface="Trebuchet MS"/>
                <a:cs typeface="Trebuchet MS"/>
                <a:sym typeface="Trebuchet MS"/>
              </a:defRPr>
            </a:lvl1pPr>
            <a:lvl2pPr marL="914400" marR="0" lvl="1" indent="-228600" algn="ctr" rtl="0">
              <a:lnSpc>
                <a:spcPct val="90000"/>
              </a:lnSpc>
              <a:spcBef>
                <a:spcPts val="900"/>
              </a:spcBef>
              <a:spcAft>
                <a:spcPts val="0"/>
              </a:spcAft>
              <a:buClr>
                <a:schemeClr val="dk1"/>
              </a:buClr>
              <a:buSzPts val="1400"/>
              <a:buFont typeface="Trebuchet MS"/>
              <a:buNone/>
              <a:defRPr sz="2800" b="0" i="0" u="none" strike="noStrike" cap="none">
                <a:solidFill>
                  <a:schemeClr val="lt2"/>
                </a:solidFill>
                <a:latin typeface="Trebuchet MS"/>
                <a:ea typeface="Trebuchet MS"/>
                <a:cs typeface="Trebuchet MS"/>
                <a:sym typeface="Trebuchet MS"/>
              </a:defRPr>
            </a:lvl2pPr>
            <a:lvl3pPr marL="1371600" marR="0" lvl="2" indent="-228600" algn="ctr" rtl="0">
              <a:lnSpc>
                <a:spcPct val="90000"/>
              </a:lnSpc>
              <a:spcBef>
                <a:spcPts val="900"/>
              </a:spcBef>
              <a:spcAft>
                <a:spcPts val="0"/>
              </a:spcAft>
              <a:buClr>
                <a:schemeClr val="dk1"/>
              </a:buClr>
              <a:buSzPts val="1400"/>
              <a:buFont typeface="Trebuchet MS"/>
              <a:buNone/>
              <a:defRPr sz="2800" b="0" i="0" u="none" strike="noStrike" cap="none">
                <a:solidFill>
                  <a:schemeClr val="lt2"/>
                </a:solidFill>
                <a:latin typeface="Trebuchet MS"/>
                <a:ea typeface="Trebuchet MS"/>
                <a:cs typeface="Trebuchet MS"/>
                <a:sym typeface="Trebuchet MS"/>
              </a:defRPr>
            </a:lvl3pPr>
            <a:lvl4pPr marL="1828800" marR="0" lvl="3" indent="-228600" algn="ctr" rtl="0">
              <a:lnSpc>
                <a:spcPct val="100000"/>
              </a:lnSpc>
              <a:spcBef>
                <a:spcPts val="900"/>
              </a:spcBef>
              <a:spcAft>
                <a:spcPts val="0"/>
              </a:spcAft>
              <a:buClr>
                <a:schemeClr val="lt2"/>
              </a:buClr>
              <a:buSzPts val="2000"/>
              <a:buFont typeface="Trebuchet MS"/>
              <a:buNone/>
              <a:defRPr sz="2800" b="0" i="0" u="none" strike="noStrike" cap="none">
                <a:solidFill>
                  <a:schemeClr val="lt2"/>
                </a:solidFill>
                <a:latin typeface="Trebuchet MS"/>
                <a:ea typeface="Trebuchet MS"/>
                <a:cs typeface="Trebuchet MS"/>
                <a:sym typeface="Trebuchet MS"/>
              </a:defRPr>
            </a:lvl4pPr>
            <a:lvl5pPr marL="2286000" marR="0" lvl="4" indent="-228600" algn="ctr" rtl="0">
              <a:lnSpc>
                <a:spcPct val="100000"/>
              </a:lnSpc>
              <a:spcBef>
                <a:spcPts val="560"/>
              </a:spcBef>
              <a:spcAft>
                <a:spcPts val="0"/>
              </a:spcAft>
              <a:buClr>
                <a:schemeClr val="lt2"/>
              </a:buClr>
              <a:buSzPts val="2000"/>
              <a:buFont typeface="Trebuchet MS"/>
              <a:buNone/>
              <a:defRPr sz="2800" b="0" i="0" u="none" strike="noStrike" cap="none">
                <a:solidFill>
                  <a:schemeClr val="lt2"/>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endParaRPr/>
          </a:p>
        </p:txBody>
      </p:sp>
      <p:sp>
        <p:nvSpPr>
          <p:cNvPr id="32" name="Google Shape;32;p4"/>
          <p:cNvSpPr txBox="1">
            <a:spLocks noGrp="1"/>
          </p:cNvSpPr>
          <p:nvPr>
            <p:ph type="sldNum" idx="12"/>
          </p:nvPr>
        </p:nvSpPr>
        <p:spPr>
          <a:xfrm>
            <a:off x="10268141" y="5699821"/>
            <a:ext cx="658500" cy="4725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39125757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em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theme" Target="../theme/theme3.xml"/><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5" Type="http://schemas.openxmlformats.org/officeDocument/2006/relationships/image" Target="../media/image1.emf"/><Relationship Id="rId10" Type="http://schemas.openxmlformats.org/officeDocument/2006/relationships/slideLayout" Target="../slideLayouts/slideLayout36.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image" Target="../media/image10.jp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6.xml"/><Relationship Id="rId13" Type="http://schemas.openxmlformats.org/officeDocument/2006/relationships/slideLayout" Target="../slideLayouts/slideLayout51.xml"/><Relationship Id="rId18" Type="http://schemas.openxmlformats.org/officeDocument/2006/relationships/slideLayout" Target="../slideLayouts/slideLayout56.xml"/><Relationship Id="rId3" Type="http://schemas.openxmlformats.org/officeDocument/2006/relationships/slideLayout" Target="../slideLayouts/slideLayout41.xml"/><Relationship Id="rId21" Type="http://schemas.openxmlformats.org/officeDocument/2006/relationships/theme" Target="../theme/theme4.xml"/><Relationship Id="rId7" Type="http://schemas.openxmlformats.org/officeDocument/2006/relationships/slideLayout" Target="../slideLayouts/slideLayout45.xml"/><Relationship Id="rId12" Type="http://schemas.openxmlformats.org/officeDocument/2006/relationships/slideLayout" Target="../slideLayouts/slideLayout50.xml"/><Relationship Id="rId17" Type="http://schemas.openxmlformats.org/officeDocument/2006/relationships/slideLayout" Target="../slideLayouts/slideLayout55.xml"/><Relationship Id="rId2" Type="http://schemas.openxmlformats.org/officeDocument/2006/relationships/slideLayout" Target="../slideLayouts/slideLayout40.xml"/><Relationship Id="rId16" Type="http://schemas.openxmlformats.org/officeDocument/2006/relationships/slideLayout" Target="../slideLayouts/slideLayout54.xml"/><Relationship Id="rId20" Type="http://schemas.openxmlformats.org/officeDocument/2006/relationships/slideLayout" Target="../slideLayouts/slideLayout58.xml"/><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5" Type="http://schemas.openxmlformats.org/officeDocument/2006/relationships/slideLayout" Target="../slideLayouts/slideLayout43.xml"/><Relationship Id="rId15" Type="http://schemas.openxmlformats.org/officeDocument/2006/relationships/slideLayout" Target="../slideLayouts/slideLayout53.xml"/><Relationship Id="rId23" Type="http://schemas.openxmlformats.org/officeDocument/2006/relationships/image" Target="../media/image1.emf"/><Relationship Id="rId10" Type="http://schemas.openxmlformats.org/officeDocument/2006/relationships/slideLayout" Target="../slideLayouts/slideLayout48.xml"/><Relationship Id="rId19" Type="http://schemas.openxmlformats.org/officeDocument/2006/relationships/slideLayout" Target="../slideLayouts/slideLayout57.xml"/><Relationship Id="rId4" Type="http://schemas.openxmlformats.org/officeDocument/2006/relationships/slideLayout" Target="../slideLayouts/slideLayout42.xml"/><Relationship Id="rId9" Type="http://schemas.openxmlformats.org/officeDocument/2006/relationships/slideLayout" Target="../slideLayouts/slideLayout47.xml"/><Relationship Id="rId14" Type="http://schemas.openxmlformats.org/officeDocument/2006/relationships/slideLayout" Target="../slideLayouts/slideLayout52.xml"/><Relationship Id="rId22" Type="http://schemas.openxmlformats.org/officeDocument/2006/relationships/image" Target="../media/image11.pn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6.xml"/><Relationship Id="rId13" Type="http://schemas.openxmlformats.org/officeDocument/2006/relationships/image" Target="../media/image11.png"/><Relationship Id="rId3" Type="http://schemas.openxmlformats.org/officeDocument/2006/relationships/slideLayout" Target="../slideLayouts/slideLayout61.xml"/><Relationship Id="rId7" Type="http://schemas.openxmlformats.org/officeDocument/2006/relationships/slideLayout" Target="../slideLayouts/slideLayout65.xml"/><Relationship Id="rId12" Type="http://schemas.openxmlformats.org/officeDocument/2006/relationships/theme" Target="../theme/theme5.xml"/><Relationship Id="rId2" Type="http://schemas.openxmlformats.org/officeDocument/2006/relationships/slideLayout" Target="../slideLayouts/slideLayout60.xml"/><Relationship Id="rId1" Type="http://schemas.openxmlformats.org/officeDocument/2006/relationships/slideLayout" Target="../slideLayouts/slideLayout59.xml"/><Relationship Id="rId6" Type="http://schemas.openxmlformats.org/officeDocument/2006/relationships/slideLayout" Target="../slideLayouts/slideLayout64.xml"/><Relationship Id="rId11" Type="http://schemas.openxmlformats.org/officeDocument/2006/relationships/slideLayout" Target="../slideLayouts/slideLayout69.xml"/><Relationship Id="rId5" Type="http://schemas.openxmlformats.org/officeDocument/2006/relationships/slideLayout" Target="../slideLayouts/slideLayout63.xml"/><Relationship Id="rId10" Type="http://schemas.openxmlformats.org/officeDocument/2006/relationships/slideLayout" Target="../slideLayouts/slideLayout68.xml"/><Relationship Id="rId4" Type="http://schemas.openxmlformats.org/officeDocument/2006/relationships/slideLayout" Target="../slideLayouts/slideLayout62.xml"/><Relationship Id="rId9" Type="http://schemas.openxmlformats.org/officeDocument/2006/relationships/slideLayout" Target="../slideLayouts/slideLayout67.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77.xml"/><Relationship Id="rId13" Type="http://schemas.openxmlformats.org/officeDocument/2006/relationships/theme" Target="../theme/theme6.xml"/><Relationship Id="rId3" Type="http://schemas.openxmlformats.org/officeDocument/2006/relationships/slideLayout" Target="../slideLayouts/slideLayout72.xml"/><Relationship Id="rId7" Type="http://schemas.openxmlformats.org/officeDocument/2006/relationships/slideLayout" Target="../slideLayouts/slideLayout76.xml"/><Relationship Id="rId12" Type="http://schemas.openxmlformats.org/officeDocument/2006/relationships/slideLayout" Target="../slideLayouts/slideLayout81.xml"/><Relationship Id="rId2" Type="http://schemas.openxmlformats.org/officeDocument/2006/relationships/slideLayout" Target="../slideLayouts/slideLayout71.xml"/><Relationship Id="rId1" Type="http://schemas.openxmlformats.org/officeDocument/2006/relationships/slideLayout" Target="../slideLayouts/slideLayout70.xml"/><Relationship Id="rId6" Type="http://schemas.openxmlformats.org/officeDocument/2006/relationships/slideLayout" Target="../slideLayouts/slideLayout75.xml"/><Relationship Id="rId11" Type="http://schemas.openxmlformats.org/officeDocument/2006/relationships/slideLayout" Target="../slideLayouts/slideLayout80.xml"/><Relationship Id="rId5" Type="http://schemas.openxmlformats.org/officeDocument/2006/relationships/slideLayout" Target="../slideLayouts/slideLayout74.xml"/><Relationship Id="rId10" Type="http://schemas.openxmlformats.org/officeDocument/2006/relationships/slideLayout" Target="../slideLayouts/slideLayout79.xml"/><Relationship Id="rId4" Type="http://schemas.openxmlformats.org/officeDocument/2006/relationships/slideLayout" Target="../slideLayouts/slideLayout73.xml"/><Relationship Id="rId9" Type="http://schemas.openxmlformats.org/officeDocument/2006/relationships/slideLayout" Target="../slideLayouts/slideLayout78.xml"/><Relationship Id="rId14" Type="http://schemas.openxmlformats.org/officeDocument/2006/relationships/image" Target="../media/image11.png"/></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89.xml"/><Relationship Id="rId13" Type="http://schemas.openxmlformats.org/officeDocument/2006/relationships/slideLayout" Target="../slideLayouts/slideLayout94.xml"/><Relationship Id="rId18" Type="http://schemas.openxmlformats.org/officeDocument/2006/relationships/theme" Target="../theme/theme7.xml"/><Relationship Id="rId3" Type="http://schemas.openxmlformats.org/officeDocument/2006/relationships/slideLayout" Target="../slideLayouts/slideLayout84.xml"/><Relationship Id="rId7" Type="http://schemas.openxmlformats.org/officeDocument/2006/relationships/slideLayout" Target="../slideLayouts/slideLayout88.xml"/><Relationship Id="rId12" Type="http://schemas.openxmlformats.org/officeDocument/2006/relationships/slideLayout" Target="../slideLayouts/slideLayout93.xml"/><Relationship Id="rId17" Type="http://schemas.openxmlformats.org/officeDocument/2006/relationships/slideLayout" Target="../slideLayouts/slideLayout98.xml"/><Relationship Id="rId2" Type="http://schemas.openxmlformats.org/officeDocument/2006/relationships/slideLayout" Target="../slideLayouts/slideLayout83.xml"/><Relationship Id="rId16" Type="http://schemas.openxmlformats.org/officeDocument/2006/relationships/slideLayout" Target="../slideLayouts/slideLayout97.xml"/><Relationship Id="rId1" Type="http://schemas.openxmlformats.org/officeDocument/2006/relationships/slideLayout" Target="../slideLayouts/slideLayout82.xml"/><Relationship Id="rId6" Type="http://schemas.openxmlformats.org/officeDocument/2006/relationships/slideLayout" Target="../slideLayouts/slideLayout87.xml"/><Relationship Id="rId11" Type="http://schemas.openxmlformats.org/officeDocument/2006/relationships/slideLayout" Target="../slideLayouts/slideLayout92.xml"/><Relationship Id="rId5" Type="http://schemas.openxmlformats.org/officeDocument/2006/relationships/slideLayout" Target="../slideLayouts/slideLayout86.xml"/><Relationship Id="rId15" Type="http://schemas.openxmlformats.org/officeDocument/2006/relationships/slideLayout" Target="../slideLayouts/slideLayout96.xml"/><Relationship Id="rId10" Type="http://schemas.openxmlformats.org/officeDocument/2006/relationships/slideLayout" Target="../slideLayouts/slideLayout91.xml"/><Relationship Id="rId19" Type="http://schemas.openxmlformats.org/officeDocument/2006/relationships/image" Target="../media/image11.png"/><Relationship Id="rId4" Type="http://schemas.openxmlformats.org/officeDocument/2006/relationships/slideLayout" Target="../slideLayouts/slideLayout85.xml"/><Relationship Id="rId9" Type="http://schemas.openxmlformats.org/officeDocument/2006/relationships/slideLayout" Target="../slideLayouts/slideLayout90.xml"/><Relationship Id="rId14" Type="http://schemas.openxmlformats.org/officeDocument/2006/relationships/slideLayout" Target="../slideLayouts/slideLayout9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99743" y="653532"/>
            <a:ext cx="9973315" cy="590931"/>
          </a:xfrm>
          <a:prstGeom prst="rect">
            <a:avLst/>
          </a:prstGeom>
          <a:noFill/>
          <a:ln w="9525">
            <a:noFill/>
            <a:miter lim="800000"/>
            <a:headEnd/>
            <a:tailEnd/>
          </a:ln>
        </p:spPr>
        <p:txBody>
          <a:bodyPr vert="horz" wrap="square" lIns="91440" tIns="45720" rIns="91440" bIns="45720" numCol="1" anchor="b" anchorCtr="0" compatLnSpc="1">
            <a:prstTxWarp prst="textNoShape">
              <a:avLst/>
            </a:prstTxWarp>
            <a:noAutofit/>
          </a:bodyPr>
          <a:lstStyle/>
          <a:p>
            <a:pPr lvl="0"/>
            <a:r>
              <a:rPr lang="en-US"/>
              <a:t>按一下以編輯母片標題樣式</a:t>
            </a:r>
          </a:p>
        </p:txBody>
      </p:sp>
      <p:sp>
        <p:nvSpPr>
          <p:cNvPr id="1027" name="Rectangle 3"/>
          <p:cNvSpPr>
            <a:spLocks noGrp="1" noChangeArrowheads="1"/>
          </p:cNvSpPr>
          <p:nvPr>
            <p:ph type="body" idx="1"/>
          </p:nvPr>
        </p:nvSpPr>
        <p:spPr bwMode="auto">
          <a:xfrm>
            <a:off x="517402" y="2002367"/>
            <a:ext cx="9948931" cy="390804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按一下以編輯母片文字樣式</a:t>
            </a:r>
          </a:p>
          <a:p>
            <a:pPr lvl="1"/>
            <a:r>
              <a:rPr lang="en-US"/>
              <a:t>第二層</a:t>
            </a:r>
          </a:p>
          <a:p>
            <a:pPr lvl="2"/>
            <a:r>
              <a:rPr lang="en-US"/>
              <a:t>第三層</a:t>
            </a:r>
          </a:p>
        </p:txBody>
      </p:sp>
      <p:pic>
        <p:nvPicPr>
          <p:cNvPr id="9" name="Picture 8">
            <a:extLst>
              <a:ext uri="{FF2B5EF4-FFF2-40B4-BE49-F238E27FC236}">
                <a16:creationId xmlns:a16="http://schemas.microsoft.com/office/drawing/2014/main" id="{1D69214B-99AB-46ED-9864-662329C3618F}"/>
              </a:ext>
            </a:extLst>
          </p:cNvPr>
          <p:cNvPicPr>
            <a:picLocks noChangeAspect="1"/>
          </p:cNvPicPr>
          <p:nvPr userDrawn="1"/>
        </p:nvPicPr>
        <p:blipFill>
          <a:blip r:embed="rId15" cstate="email">
            <a:extLst>
              <a:ext uri="{28A0092B-C50C-407E-A947-70E740481C1C}">
                <a14:useLocalDpi xmlns:a14="http://schemas.microsoft.com/office/drawing/2010/main"/>
              </a:ext>
            </a:extLst>
          </a:blip>
          <a:stretch>
            <a:fillRect/>
          </a:stretch>
        </p:blipFill>
        <p:spPr>
          <a:xfrm>
            <a:off x="10130818" y="5785419"/>
            <a:ext cx="580688" cy="206321"/>
          </a:xfrm>
          <a:prstGeom prst="rect">
            <a:avLst/>
          </a:prstGeom>
        </p:spPr>
      </p:pic>
    </p:spTree>
    <p:extLst>
      <p:ext uri="{BB962C8B-B14F-4D97-AF65-F5344CB8AC3E}">
        <p14:creationId xmlns:p14="http://schemas.microsoft.com/office/powerpoint/2010/main" val="1725690729"/>
      </p:ext>
    </p:extLst>
  </p:cSld>
  <p:clrMap bg1="dk2" tx1="lt1" bg2="dk1" tx2="lt2" accent1="accent1" accent2="accent2" accent3="accent3" accent4="accent4" accent5="accent5" accent6="accent6" hlink="hlink" folHlink="folHlink"/>
  <p:sldLayoutIdLst>
    <p:sldLayoutId id="2147483980" r:id="rId1"/>
    <p:sldLayoutId id="2147483981" r:id="rId2"/>
    <p:sldLayoutId id="2147483896" r:id="rId3"/>
    <p:sldLayoutId id="2147483971" r:id="rId4"/>
    <p:sldLayoutId id="2147483917" r:id="rId5"/>
    <p:sldLayoutId id="2147483969" r:id="rId6"/>
    <p:sldLayoutId id="2147483919" r:id="rId7"/>
    <p:sldLayoutId id="2147483954" r:id="rId8"/>
    <p:sldLayoutId id="2147483897" r:id="rId9"/>
    <p:sldLayoutId id="2147483898" r:id="rId10"/>
    <p:sldLayoutId id="2147483926" r:id="rId11"/>
    <p:sldLayoutId id="2147483899" r:id="rId12"/>
    <p:sldLayoutId id="2147483901" r:id="rId1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ctr" rtl="0" fontAlgn="base">
        <a:lnSpc>
          <a:spcPct val="90000"/>
        </a:lnSpc>
        <a:spcBef>
          <a:spcPct val="0"/>
        </a:spcBef>
        <a:spcAft>
          <a:spcPct val="0"/>
        </a:spcAft>
        <a:defRPr sz="3600" b="1" cap="all" baseline="0">
          <a:solidFill>
            <a:schemeClr val="bg1"/>
          </a:solidFill>
          <a:latin typeface="Trebuchet MS" panose="020B0603020202020204" pitchFamily="34" charset="0"/>
          <a:ea typeface="+mj-ea"/>
          <a:cs typeface="+mj-cs"/>
        </a:defRPr>
      </a:lvl1pPr>
      <a:lvl2pPr algn="l" rtl="0" fontAlgn="base">
        <a:spcBef>
          <a:spcPct val="0"/>
        </a:spcBef>
        <a:spcAft>
          <a:spcPct val="0"/>
        </a:spcAft>
        <a:defRPr sz="3200" b="1">
          <a:solidFill>
            <a:srgbClr val="73B900"/>
          </a:solidFill>
          <a:latin typeface="Arial" charset="0"/>
        </a:defRPr>
      </a:lvl2pPr>
      <a:lvl3pPr algn="l" rtl="0" fontAlgn="base">
        <a:spcBef>
          <a:spcPct val="0"/>
        </a:spcBef>
        <a:spcAft>
          <a:spcPct val="0"/>
        </a:spcAft>
        <a:defRPr sz="3200" b="1">
          <a:solidFill>
            <a:srgbClr val="73B900"/>
          </a:solidFill>
          <a:latin typeface="Arial" charset="0"/>
        </a:defRPr>
      </a:lvl3pPr>
      <a:lvl4pPr algn="l" rtl="0" fontAlgn="base">
        <a:spcBef>
          <a:spcPct val="0"/>
        </a:spcBef>
        <a:spcAft>
          <a:spcPct val="0"/>
        </a:spcAft>
        <a:defRPr sz="3200" b="1">
          <a:solidFill>
            <a:srgbClr val="73B900"/>
          </a:solidFill>
          <a:latin typeface="Arial" charset="0"/>
        </a:defRPr>
      </a:lvl4pPr>
      <a:lvl5pPr algn="l" rtl="0" fontAlgn="base">
        <a:spcBef>
          <a:spcPct val="0"/>
        </a:spcBef>
        <a:spcAft>
          <a:spcPct val="0"/>
        </a:spcAft>
        <a:defRPr sz="3200" b="1">
          <a:solidFill>
            <a:srgbClr val="73B900"/>
          </a:solidFill>
          <a:latin typeface="Arial" charset="0"/>
        </a:defRPr>
      </a:lvl5pPr>
      <a:lvl6pPr marL="457200" algn="l" rtl="0" eaLnBrk="1" fontAlgn="base" hangingPunct="1">
        <a:spcBef>
          <a:spcPct val="0"/>
        </a:spcBef>
        <a:spcAft>
          <a:spcPct val="0"/>
        </a:spcAft>
        <a:defRPr sz="3200" b="1">
          <a:solidFill>
            <a:srgbClr val="73B900"/>
          </a:solidFill>
          <a:latin typeface="Arial" charset="0"/>
        </a:defRPr>
      </a:lvl6pPr>
      <a:lvl7pPr marL="914400" algn="l" rtl="0" eaLnBrk="1" fontAlgn="base" hangingPunct="1">
        <a:spcBef>
          <a:spcPct val="0"/>
        </a:spcBef>
        <a:spcAft>
          <a:spcPct val="0"/>
        </a:spcAft>
        <a:defRPr sz="3200" b="1">
          <a:solidFill>
            <a:srgbClr val="73B900"/>
          </a:solidFill>
          <a:latin typeface="Arial" charset="0"/>
        </a:defRPr>
      </a:lvl7pPr>
      <a:lvl8pPr marL="1371600" algn="l" rtl="0" eaLnBrk="1" fontAlgn="base" hangingPunct="1">
        <a:spcBef>
          <a:spcPct val="0"/>
        </a:spcBef>
        <a:spcAft>
          <a:spcPct val="0"/>
        </a:spcAft>
        <a:defRPr sz="3200" b="1">
          <a:solidFill>
            <a:srgbClr val="73B900"/>
          </a:solidFill>
          <a:latin typeface="Arial" charset="0"/>
        </a:defRPr>
      </a:lvl8pPr>
      <a:lvl9pPr marL="1828800" algn="l" rtl="0" eaLnBrk="1" fontAlgn="base" hangingPunct="1">
        <a:spcBef>
          <a:spcPct val="0"/>
        </a:spcBef>
        <a:spcAft>
          <a:spcPct val="0"/>
        </a:spcAft>
        <a:defRPr sz="3200" b="1">
          <a:solidFill>
            <a:srgbClr val="73B900"/>
          </a:solidFill>
          <a:latin typeface="Arial" charset="0"/>
        </a:defRPr>
      </a:lvl9pPr>
    </p:titleStyle>
    <p:bodyStyle>
      <a:lvl1pPr marL="0" indent="0" algn="l" rtl="0" fontAlgn="base">
        <a:lnSpc>
          <a:spcPct val="90000"/>
        </a:lnSpc>
        <a:spcBef>
          <a:spcPts val="900"/>
        </a:spcBef>
        <a:spcAft>
          <a:spcPts val="900"/>
        </a:spcAft>
        <a:buClr>
          <a:schemeClr val="bg2"/>
        </a:buClr>
        <a:buSzPct val="100000"/>
        <a:buFontTx/>
        <a:buNone/>
        <a:defRPr sz="2000" b="0">
          <a:solidFill>
            <a:schemeClr val="bg1"/>
          </a:solidFill>
          <a:latin typeface="Trebuchet MS" pitchFamily="34" charset="0"/>
          <a:ea typeface="+mn-ea"/>
          <a:cs typeface="+mn-cs"/>
        </a:defRPr>
      </a:lvl1pPr>
      <a:lvl2pPr marL="571500" indent="0" algn="l" rtl="0" fontAlgn="base">
        <a:lnSpc>
          <a:spcPct val="90000"/>
        </a:lnSpc>
        <a:spcBef>
          <a:spcPts val="900"/>
        </a:spcBef>
        <a:spcAft>
          <a:spcPts val="900"/>
        </a:spcAft>
        <a:buClr>
          <a:schemeClr val="bg2"/>
        </a:buClr>
        <a:buSzPct val="100000"/>
        <a:buFontTx/>
        <a:buNone/>
        <a:defRPr sz="1800" b="0">
          <a:solidFill>
            <a:schemeClr val="bg1"/>
          </a:solidFill>
          <a:latin typeface="Trebuchet MS" pitchFamily="34" charset="0"/>
        </a:defRPr>
      </a:lvl2pPr>
      <a:lvl3pPr marL="1089025" indent="0" algn="l" rtl="0" fontAlgn="base">
        <a:lnSpc>
          <a:spcPct val="90000"/>
        </a:lnSpc>
        <a:spcBef>
          <a:spcPts val="900"/>
        </a:spcBef>
        <a:spcAft>
          <a:spcPts val="900"/>
        </a:spcAft>
        <a:buClr>
          <a:schemeClr val="bg2"/>
        </a:buClr>
        <a:buSzPct val="100000"/>
        <a:buFontTx/>
        <a:buNone/>
        <a:defRPr sz="1600" b="0">
          <a:solidFill>
            <a:schemeClr val="bg1"/>
          </a:solidFill>
          <a:latin typeface="Trebuchet MS" pitchFamily="34" charset="0"/>
        </a:defRPr>
      </a:lvl3pPr>
      <a:lvl4pPr marL="1774825" indent="-228600" algn="l" rtl="0" fontAlgn="base">
        <a:spcBef>
          <a:spcPct val="20000"/>
        </a:spcBef>
        <a:spcAft>
          <a:spcPct val="0"/>
        </a:spcAft>
        <a:buChar char="–"/>
        <a:defRPr sz="2000">
          <a:solidFill>
            <a:schemeClr val="bg1"/>
          </a:solidFill>
          <a:latin typeface="+mn-lt"/>
        </a:defRPr>
      </a:lvl4pPr>
      <a:lvl5pPr marL="2117725" indent="-228600" algn="l" rtl="0" fontAlgn="base">
        <a:spcBef>
          <a:spcPct val="20000"/>
        </a:spcBef>
        <a:spcAft>
          <a:spcPct val="0"/>
        </a:spcAft>
        <a:buChar char="»"/>
        <a:defRPr sz="2000">
          <a:solidFill>
            <a:schemeClr val="bg1"/>
          </a:solidFill>
          <a:latin typeface="+mn-lt"/>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99743" y="653532"/>
            <a:ext cx="9973315" cy="590931"/>
          </a:xfrm>
          <a:prstGeom prst="rect">
            <a:avLst/>
          </a:prstGeom>
          <a:noFill/>
          <a:ln w="9525">
            <a:noFill/>
            <a:miter lim="800000"/>
            <a:headEnd/>
            <a:tailEnd/>
          </a:ln>
        </p:spPr>
        <p:txBody>
          <a:bodyPr vert="horz" wrap="square" lIns="91440" tIns="45720" rIns="91440" bIns="45720" numCol="1" anchor="b" anchorCtr="0" compatLnSpc="1">
            <a:prstTxWarp prst="textNoShape">
              <a:avLst/>
            </a:prstTxWarp>
            <a:noAutofit/>
          </a:bodyPr>
          <a:lstStyle/>
          <a:p>
            <a:pPr lvl="0"/>
            <a:r>
              <a:rPr lang="en-US" dirty="0"/>
              <a:t>按一下以編輯母片標題樣式</a:t>
            </a:r>
          </a:p>
        </p:txBody>
      </p:sp>
      <p:sp>
        <p:nvSpPr>
          <p:cNvPr id="1027" name="Rectangle 3"/>
          <p:cNvSpPr>
            <a:spLocks noGrp="1" noChangeArrowheads="1"/>
          </p:cNvSpPr>
          <p:nvPr>
            <p:ph type="body" idx="1"/>
          </p:nvPr>
        </p:nvSpPr>
        <p:spPr bwMode="auto">
          <a:xfrm>
            <a:off x="517402" y="2002367"/>
            <a:ext cx="9948931" cy="390804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按一下以編輯母片文字樣式</a:t>
            </a:r>
          </a:p>
          <a:p>
            <a:pPr lvl="1"/>
            <a:r>
              <a:rPr lang="en-US" dirty="0"/>
              <a:t>第二層</a:t>
            </a:r>
          </a:p>
          <a:p>
            <a:pPr lvl="2"/>
            <a:r>
              <a:rPr lang="en-US" dirty="0"/>
              <a:t>第三層</a:t>
            </a:r>
          </a:p>
        </p:txBody>
      </p:sp>
      <p:sp>
        <p:nvSpPr>
          <p:cNvPr id="4" name="TextBox 3"/>
          <p:cNvSpPr txBox="1"/>
          <p:nvPr userDrawn="1"/>
        </p:nvSpPr>
        <p:spPr>
          <a:xfrm>
            <a:off x="9762254" y="5831286"/>
            <a:ext cx="321027" cy="161583"/>
          </a:xfrm>
          <a:prstGeom prst="rect">
            <a:avLst/>
          </a:prstGeom>
          <a:noFill/>
        </p:spPr>
        <p:txBody>
          <a:bodyPr wrap="square" lIns="0" tIns="0" rIns="0" bIns="0" rtlCol="0" anchor="ctr">
            <a:spAutoFit/>
          </a:bodyPr>
          <a:lstStyle>
            <a:defPPr>
              <a:defRPr lang="en-US"/>
            </a:defPPr>
            <a:lvl1pPr algn="ctr">
              <a:defRPr sz="4400" cap="all">
                <a:solidFill>
                  <a:schemeClr val="bg1"/>
                </a:solidFill>
                <a:latin typeface="Century Gothic" pitchFamily="34" charset="0"/>
              </a:defRPr>
            </a:lvl1pPr>
          </a:lstStyle>
          <a:p>
            <a:pPr algn="r"/>
            <a:fld id="{9EF62655-870B-4C06-BC3D-C67D37BAE36D}" type="slidenum">
              <a:rPr lang="en-US" sz="850" kern="1200" smtClean="0">
                <a:solidFill>
                  <a:schemeClr val="accent4"/>
                </a:solidFill>
                <a:latin typeface="Trebuchet MS" panose="020B0603020202020204" pitchFamily="34" charset="0"/>
                <a:ea typeface="MS PGothic" pitchFamily="34" charset="-128"/>
                <a:cs typeface="+mn-cs"/>
              </a:rPr>
              <a:pPr algn="r"/>
              <a:t>‹#›</a:t>
            </a:fld>
            <a:r>
              <a:rPr lang="en-US" sz="1050" cap="none" baseline="0" dirty="0">
                <a:solidFill>
                  <a:schemeClr val="accent2">
                    <a:lumMod val="60000"/>
                    <a:lumOff val="40000"/>
                  </a:schemeClr>
                </a:solidFill>
              </a:rPr>
              <a:t> </a:t>
            </a:r>
            <a:endParaRPr lang="en-US" sz="1050" cap="none" dirty="0">
              <a:solidFill>
                <a:schemeClr val="accent2">
                  <a:lumMod val="60000"/>
                  <a:lumOff val="40000"/>
                </a:schemeClr>
              </a:solidFill>
            </a:endParaRPr>
          </a:p>
        </p:txBody>
      </p:sp>
      <p:grpSp>
        <p:nvGrpSpPr>
          <p:cNvPr id="5" name="Group 4"/>
          <p:cNvGrpSpPr/>
          <p:nvPr userDrawn="1"/>
        </p:nvGrpSpPr>
        <p:grpSpPr>
          <a:xfrm>
            <a:off x="10153706" y="5866413"/>
            <a:ext cx="583502" cy="107781"/>
            <a:chOff x="677492" y="-1417931"/>
            <a:chExt cx="3154606" cy="582700"/>
          </a:xfrm>
        </p:grpSpPr>
        <p:sp>
          <p:nvSpPr>
            <p:cNvPr id="6" name="Freeform 5"/>
            <p:cNvSpPr>
              <a:spLocks noEditPoints="1"/>
            </p:cNvSpPr>
            <p:nvPr userDrawn="1"/>
          </p:nvSpPr>
          <p:spPr bwMode="auto">
            <a:xfrm>
              <a:off x="3761772" y="-980905"/>
              <a:ext cx="70326" cy="68652"/>
            </a:xfrm>
            <a:custGeom>
              <a:avLst/>
              <a:gdLst>
                <a:gd name="T0" fmla="*/ 36 w 87"/>
                <a:gd name="T1" fmla="*/ 37 h 83"/>
                <a:gd name="T2" fmla="*/ 36 w 87"/>
                <a:gd name="T3" fmla="*/ 26 h 83"/>
                <a:gd name="T4" fmla="*/ 43 w 87"/>
                <a:gd name="T5" fmla="*/ 26 h 83"/>
                <a:gd name="T6" fmla="*/ 52 w 87"/>
                <a:gd name="T7" fmla="*/ 31 h 83"/>
                <a:gd name="T8" fmla="*/ 45 w 87"/>
                <a:gd name="T9" fmla="*/ 37 h 83"/>
                <a:gd name="T10" fmla="*/ 36 w 87"/>
                <a:gd name="T11" fmla="*/ 37 h 83"/>
                <a:gd name="T12" fmla="*/ 36 w 87"/>
                <a:gd name="T13" fmla="*/ 45 h 83"/>
                <a:gd name="T14" fmla="*/ 41 w 87"/>
                <a:gd name="T15" fmla="*/ 45 h 83"/>
                <a:gd name="T16" fmla="*/ 52 w 87"/>
                <a:gd name="T17" fmla="*/ 63 h 83"/>
                <a:gd name="T18" fmla="*/ 63 w 87"/>
                <a:gd name="T19" fmla="*/ 63 h 83"/>
                <a:gd name="T20" fmla="*/ 52 w 87"/>
                <a:gd name="T21" fmla="*/ 44 h 83"/>
                <a:gd name="T22" fmla="*/ 63 w 87"/>
                <a:gd name="T23" fmla="*/ 32 h 83"/>
                <a:gd name="T24" fmla="*/ 44 w 87"/>
                <a:gd name="T25" fmla="*/ 19 h 83"/>
                <a:gd name="T26" fmla="*/ 26 w 87"/>
                <a:gd name="T27" fmla="*/ 19 h 83"/>
                <a:gd name="T28" fmla="*/ 26 w 87"/>
                <a:gd name="T29" fmla="*/ 63 h 83"/>
                <a:gd name="T30" fmla="*/ 36 w 87"/>
                <a:gd name="T31" fmla="*/ 63 h 83"/>
                <a:gd name="T32" fmla="*/ 36 w 87"/>
                <a:gd name="T33" fmla="*/ 45 h 83"/>
                <a:gd name="T34" fmla="*/ 87 w 87"/>
                <a:gd name="T35" fmla="*/ 41 h 83"/>
                <a:gd name="T36" fmla="*/ 44 w 87"/>
                <a:gd name="T37" fmla="*/ 0 h 83"/>
                <a:gd name="T38" fmla="*/ 0 w 87"/>
                <a:gd name="T39" fmla="*/ 41 h 83"/>
                <a:gd name="T40" fmla="*/ 44 w 87"/>
                <a:gd name="T41" fmla="*/ 83 h 83"/>
                <a:gd name="T42" fmla="*/ 87 w 87"/>
                <a:gd name="T43" fmla="*/ 41 h 83"/>
                <a:gd name="T44" fmla="*/ 74 w 87"/>
                <a:gd name="T45" fmla="*/ 41 h 83"/>
                <a:gd name="T46" fmla="*/ 44 w 87"/>
                <a:gd name="T47" fmla="*/ 73 h 83"/>
                <a:gd name="T48" fmla="*/ 44 w 87"/>
                <a:gd name="T49" fmla="*/ 73 h 83"/>
                <a:gd name="T50" fmla="*/ 13 w 87"/>
                <a:gd name="T51" fmla="*/ 41 h 83"/>
                <a:gd name="T52" fmla="*/ 44 w 87"/>
                <a:gd name="T53" fmla="*/ 9 h 83"/>
                <a:gd name="T54" fmla="*/ 74 w 87"/>
                <a:gd name="T55" fmla="*/ 4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7" h="83">
                  <a:moveTo>
                    <a:pt x="36" y="37"/>
                  </a:moveTo>
                  <a:cubicBezTo>
                    <a:pt x="36" y="26"/>
                    <a:pt x="36" y="26"/>
                    <a:pt x="36" y="26"/>
                  </a:cubicBezTo>
                  <a:cubicBezTo>
                    <a:pt x="43" y="26"/>
                    <a:pt x="43" y="26"/>
                    <a:pt x="43" y="26"/>
                  </a:cubicBezTo>
                  <a:cubicBezTo>
                    <a:pt x="47" y="26"/>
                    <a:pt x="52" y="27"/>
                    <a:pt x="52" y="31"/>
                  </a:cubicBezTo>
                  <a:cubicBezTo>
                    <a:pt x="52" y="36"/>
                    <a:pt x="50" y="37"/>
                    <a:pt x="45" y="37"/>
                  </a:cubicBezTo>
                  <a:cubicBezTo>
                    <a:pt x="36" y="37"/>
                    <a:pt x="36" y="37"/>
                    <a:pt x="36" y="37"/>
                  </a:cubicBezTo>
                  <a:moveTo>
                    <a:pt x="36" y="45"/>
                  </a:moveTo>
                  <a:cubicBezTo>
                    <a:pt x="41" y="45"/>
                    <a:pt x="41" y="45"/>
                    <a:pt x="41" y="45"/>
                  </a:cubicBezTo>
                  <a:cubicBezTo>
                    <a:pt x="52" y="63"/>
                    <a:pt x="52" y="63"/>
                    <a:pt x="52" y="63"/>
                  </a:cubicBezTo>
                  <a:cubicBezTo>
                    <a:pt x="63" y="63"/>
                    <a:pt x="63" y="63"/>
                    <a:pt x="63" y="63"/>
                  </a:cubicBezTo>
                  <a:cubicBezTo>
                    <a:pt x="52" y="44"/>
                    <a:pt x="52" y="44"/>
                    <a:pt x="52" y="44"/>
                  </a:cubicBezTo>
                  <a:cubicBezTo>
                    <a:pt x="58" y="43"/>
                    <a:pt x="63" y="41"/>
                    <a:pt x="63" y="32"/>
                  </a:cubicBezTo>
                  <a:cubicBezTo>
                    <a:pt x="63" y="22"/>
                    <a:pt x="56" y="19"/>
                    <a:pt x="44" y="19"/>
                  </a:cubicBezTo>
                  <a:cubicBezTo>
                    <a:pt x="26" y="19"/>
                    <a:pt x="26" y="19"/>
                    <a:pt x="26" y="19"/>
                  </a:cubicBezTo>
                  <a:cubicBezTo>
                    <a:pt x="26" y="63"/>
                    <a:pt x="26" y="63"/>
                    <a:pt x="26" y="63"/>
                  </a:cubicBezTo>
                  <a:cubicBezTo>
                    <a:pt x="36" y="63"/>
                    <a:pt x="36" y="63"/>
                    <a:pt x="36" y="63"/>
                  </a:cubicBezTo>
                  <a:cubicBezTo>
                    <a:pt x="36" y="45"/>
                    <a:pt x="36" y="45"/>
                    <a:pt x="36" y="45"/>
                  </a:cubicBezTo>
                  <a:moveTo>
                    <a:pt x="87" y="41"/>
                  </a:moveTo>
                  <a:cubicBezTo>
                    <a:pt x="87" y="15"/>
                    <a:pt x="66" y="0"/>
                    <a:pt x="44" y="0"/>
                  </a:cubicBezTo>
                  <a:cubicBezTo>
                    <a:pt x="21" y="0"/>
                    <a:pt x="0" y="15"/>
                    <a:pt x="0" y="41"/>
                  </a:cubicBezTo>
                  <a:cubicBezTo>
                    <a:pt x="0" y="67"/>
                    <a:pt x="21" y="83"/>
                    <a:pt x="44" y="83"/>
                  </a:cubicBezTo>
                  <a:cubicBezTo>
                    <a:pt x="66" y="83"/>
                    <a:pt x="87" y="67"/>
                    <a:pt x="87" y="41"/>
                  </a:cubicBezTo>
                  <a:moveTo>
                    <a:pt x="74" y="41"/>
                  </a:moveTo>
                  <a:cubicBezTo>
                    <a:pt x="74" y="60"/>
                    <a:pt x="60" y="73"/>
                    <a:pt x="44" y="73"/>
                  </a:cubicBezTo>
                  <a:cubicBezTo>
                    <a:pt x="44" y="73"/>
                    <a:pt x="44" y="73"/>
                    <a:pt x="44" y="73"/>
                  </a:cubicBezTo>
                  <a:cubicBezTo>
                    <a:pt x="26" y="73"/>
                    <a:pt x="13" y="60"/>
                    <a:pt x="13" y="41"/>
                  </a:cubicBezTo>
                  <a:cubicBezTo>
                    <a:pt x="13" y="22"/>
                    <a:pt x="26" y="9"/>
                    <a:pt x="44" y="9"/>
                  </a:cubicBezTo>
                  <a:cubicBezTo>
                    <a:pt x="60" y="9"/>
                    <a:pt x="74" y="22"/>
                    <a:pt x="74" y="4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7" name="Freeform 6"/>
            <p:cNvSpPr>
              <a:spLocks noEditPoints="1"/>
            </p:cNvSpPr>
            <p:nvPr userDrawn="1"/>
          </p:nvSpPr>
          <p:spPr bwMode="auto">
            <a:xfrm>
              <a:off x="1700563" y="-1309093"/>
              <a:ext cx="2039443" cy="385118"/>
            </a:xfrm>
            <a:custGeom>
              <a:avLst/>
              <a:gdLst>
                <a:gd name="T0" fmla="*/ 1048 w 2520"/>
                <a:gd name="T1" fmla="*/ 0 h 472"/>
                <a:gd name="T2" fmla="*/ 1048 w 2520"/>
                <a:gd name="T3" fmla="*/ 472 h 472"/>
                <a:gd name="T4" fmla="*/ 1181 w 2520"/>
                <a:gd name="T5" fmla="*/ 472 h 472"/>
                <a:gd name="T6" fmla="*/ 1181 w 2520"/>
                <a:gd name="T7" fmla="*/ 0 h 472"/>
                <a:gd name="T8" fmla="*/ 1048 w 2520"/>
                <a:gd name="T9" fmla="*/ 0 h 472"/>
                <a:gd name="T10" fmla="*/ 0 w 2520"/>
                <a:gd name="T11" fmla="*/ 0 h 472"/>
                <a:gd name="T12" fmla="*/ 0 w 2520"/>
                <a:gd name="T13" fmla="*/ 472 h 472"/>
                <a:gd name="T14" fmla="*/ 134 w 2520"/>
                <a:gd name="T15" fmla="*/ 472 h 472"/>
                <a:gd name="T16" fmla="*/ 134 w 2520"/>
                <a:gd name="T17" fmla="*/ 105 h 472"/>
                <a:gd name="T18" fmla="*/ 239 w 2520"/>
                <a:gd name="T19" fmla="*/ 106 h 472"/>
                <a:gd name="T20" fmla="*/ 314 w 2520"/>
                <a:gd name="T21" fmla="*/ 132 h 472"/>
                <a:gd name="T22" fmla="*/ 344 w 2520"/>
                <a:gd name="T23" fmla="*/ 257 h 472"/>
                <a:gd name="T24" fmla="*/ 344 w 2520"/>
                <a:gd name="T25" fmla="*/ 472 h 472"/>
                <a:gd name="T26" fmla="*/ 474 w 2520"/>
                <a:gd name="T27" fmla="*/ 472 h 472"/>
                <a:gd name="T28" fmla="*/ 474 w 2520"/>
                <a:gd name="T29" fmla="*/ 211 h 472"/>
                <a:gd name="T30" fmla="*/ 239 w 2520"/>
                <a:gd name="T31" fmla="*/ 0 h 472"/>
                <a:gd name="T32" fmla="*/ 0 w 2520"/>
                <a:gd name="T33" fmla="*/ 0 h 472"/>
                <a:gd name="T34" fmla="*/ 1262 w 2520"/>
                <a:gd name="T35" fmla="*/ 0 h 472"/>
                <a:gd name="T36" fmla="*/ 1262 w 2520"/>
                <a:gd name="T37" fmla="*/ 472 h 472"/>
                <a:gd name="T38" fmla="*/ 1479 w 2520"/>
                <a:gd name="T39" fmla="*/ 472 h 472"/>
                <a:gd name="T40" fmla="*/ 1672 w 2520"/>
                <a:gd name="T41" fmla="*/ 410 h 472"/>
                <a:gd name="T42" fmla="*/ 1719 w 2520"/>
                <a:gd name="T43" fmla="*/ 242 h 472"/>
                <a:gd name="T44" fmla="*/ 1676 w 2520"/>
                <a:gd name="T45" fmla="*/ 79 h 472"/>
                <a:gd name="T46" fmla="*/ 1449 w 2520"/>
                <a:gd name="T47" fmla="*/ 0 h 472"/>
                <a:gd name="T48" fmla="*/ 1262 w 2520"/>
                <a:gd name="T49" fmla="*/ 0 h 472"/>
                <a:gd name="T50" fmla="*/ 1395 w 2520"/>
                <a:gd name="T51" fmla="*/ 103 h 472"/>
                <a:gd name="T52" fmla="*/ 1452 w 2520"/>
                <a:gd name="T53" fmla="*/ 103 h 472"/>
                <a:gd name="T54" fmla="*/ 1589 w 2520"/>
                <a:gd name="T55" fmla="*/ 237 h 472"/>
                <a:gd name="T56" fmla="*/ 1452 w 2520"/>
                <a:gd name="T57" fmla="*/ 372 h 472"/>
                <a:gd name="T58" fmla="*/ 1395 w 2520"/>
                <a:gd name="T59" fmla="*/ 372 h 472"/>
                <a:gd name="T60" fmla="*/ 1395 w 2520"/>
                <a:gd name="T61" fmla="*/ 103 h 472"/>
                <a:gd name="T62" fmla="*/ 856 w 2520"/>
                <a:gd name="T63" fmla="*/ 0 h 472"/>
                <a:gd name="T64" fmla="*/ 745 w 2520"/>
                <a:gd name="T65" fmla="*/ 374 h 472"/>
                <a:gd name="T66" fmla="*/ 638 w 2520"/>
                <a:gd name="T67" fmla="*/ 0 h 472"/>
                <a:gd name="T68" fmla="*/ 494 w 2520"/>
                <a:gd name="T69" fmla="*/ 0 h 472"/>
                <a:gd name="T70" fmla="*/ 646 w 2520"/>
                <a:gd name="T71" fmla="*/ 472 h 472"/>
                <a:gd name="T72" fmla="*/ 838 w 2520"/>
                <a:gd name="T73" fmla="*/ 472 h 472"/>
                <a:gd name="T74" fmla="*/ 992 w 2520"/>
                <a:gd name="T75" fmla="*/ 0 h 472"/>
                <a:gd name="T76" fmla="*/ 856 w 2520"/>
                <a:gd name="T77" fmla="*/ 0 h 472"/>
                <a:gd name="T78" fmla="*/ 1781 w 2520"/>
                <a:gd name="T79" fmla="*/ 472 h 472"/>
                <a:gd name="T80" fmla="*/ 1915 w 2520"/>
                <a:gd name="T81" fmla="*/ 472 h 472"/>
                <a:gd name="T82" fmla="*/ 1915 w 2520"/>
                <a:gd name="T83" fmla="*/ 0 h 472"/>
                <a:gd name="T84" fmla="*/ 1781 w 2520"/>
                <a:gd name="T85" fmla="*/ 0 h 472"/>
                <a:gd name="T86" fmla="*/ 1781 w 2520"/>
                <a:gd name="T87" fmla="*/ 472 h 472"/>
                <a:gd name="T88" fmla="*/ 2155 w 2520"/>
                <a:gd name="T89" fmla="*/ 1 h 472"/>
                <a:gd name="T90" fmla="*/ 1969 w 2520"/>
                <a:gd name="T91" fmla="*/ 472 h 472"/>
                <a:gd name="T92" fmla="*/ 2100 w 2520"/>
                <a:gd name="T93" fmla="*/ 472 h 472"/>
                <a:gd name="T94" fmla="*/ 2130 w 2520"/>
                <a:gd name="T95" fmla="*/ 389 h 472"/>
                <a:gd name="T96" fmla="*/ 2350 w 2520"/>
                <a:gd name="T97" fmla="*/ 389 h 472"/>
                <a:gd name="T98" fmla="*/ 2378 w 2520"/>
                <a:gd name="T99" fmla="*/ 472 h 472"/>
                <a:gd name="T100" fmla="*/ 2520 w 2520"/>
                <a:gd name="T101" fmla="*/ 472 h 472"/>
                <a:gd name="T102" fmla="*/ 2333 w 2520"/>
                <a:gd name="T103" fmla="*/ 1 h 472"/>
                <a:gd name="T104" fmla="*/ 2155 w 2520"/>
                <a:gd name="T105" fmla="*/ 1 h 472"/>
                <a:gd name="T106" fmla="*/ 2241 w 2520"/>
                <a:gd name="T107" fmla="*/ 87 h 472"/>
                <a:gd name="T108" fmla="*/ 2322 w 2520"/>
                <a:gd name="T109" fmla="*/ 307 h 472"/>
                <a:gd name="T110" fmla="*/ 2158 w 2520"/>
                <a:gd name="T111" fmla="*/ 307 h 472"/>
                <a:gd name="T112" fmla="*/ 2241 w 2520"/>
                <a:gd name="T113" fmla="*/ 87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520" h="472">
                  <a:moveTo>
                    <a:pt x="1048" y="0"/>
                  </a:moveTo>
                  <a:cubicBezTo>
                    <a:pt x="1048" y="472"/>
                    <a:pt x="1048" y="472"/>
                    <a:pt x="1048" y="472"/>
                  </a:cubicBezTo>
                  <a:cubicBezTo>
                    <a:pt x="1181" y="472"/>
                    <a:pt x="1181" y="472"/>
                    <a:pt x="1181" y="472"/>
                  </a:cubicBezTo>
                  <a:cubicBezTo>
                    <a:pt x="1181" y="0"/>
                    <a:pt x="1181" y="0"/>
                    <a:pt x="1181" y="0"/>
                  </a:cubicBezTo>
                  <a:lnTo>
                    <a:pt x="1048" y="0"/>
                  </a:lnTo>
                  <a:close/>
                  <a:moveTo>
                    <a:pt x="0" y="0"/>
                  </a:moveTo>
                  <a:cubicBezTo>
                    <a:pt x="0" y="472"/>
                    <a:pt x="0" y="472"/>
                    <a:pt x="0" y="472"/>
                  </a:cubicBezTo>
                  <a:cubicBezTo>
                    <a:pt x="134" y="472"/>
                    <a:pt x="134" y="472"/>
                    <a:pt x="134" y="472"/>
                  </a:cubicBezTo>
                  <a:cubicBezTo>
                    <a:pt x="134" y="105"/>
                    <a:pt x="134" y="105"/>
                    <a:pt x="134" y="105"/>
                  </a:cubicBezTo>
                  <a:cubicBezTo>
                    <a:pt x="239" y="106"/>
                    <a:pt x="239" y="106"/>
                    <a:pt x="239" y="106"/>
                  </a:cubicBezTo>
                  <a:cubicBezTo>
                    <a:pt x="273" y="106"/>
                    <a:pt x="297" y="114"/>
                    <a:pt x="314" y="132"/>
                  </a:cubicBezTo>
                  <a:cubicBezTo>
                    <a:pt x="335" y="154"/>
                    <a:pt x="344" y="191"/>
                    <a:pt x="344" y="257"/>
                  </a:cubicBezTo>
                  <a:cubicBezTo>
                    <a:pt x="344" y="472"/>
                    <a:pt x="344" y="472"/>
                    <a:pt x="344" y="472"/>
                  </a:cubicBezTo>
                  <a:cubicBezTo>
                    <a:pt x="474" y="472"/>
                    <a:pt x="474" y="472"/>
                    <a:pt x="474" y="472"/>
                  </a:cubicBezTo>
                  <a:cubicBezTo>
                    <a:pt x="474" y="211"/>
                    <a:pt x="474" y="211"/>
                    <a:pt x="474" y="211"/>
                  </a:cubicBezTo>
                  <a:cubicBezTo>
                    <a:pt x="474" y="25"/>
                    <a:pt x="355" y="0"/>
                    <a:pt x="239" y="0"/>
                  </a:cubicBezTo>
                  <a:lnTo>
                    <a:pt x="0" y="0"/>
                  </a:lnTo>
                  <a:close/>
                  <a:moveTo>
                    <a:pt x="1262" y="0"/>
                  </a:moveTo>
                  <a:cubicBezTo>
                    <a:pt x="1262" y="472"/>
                    <a:pt x="1262" y="472"/>
                    <a:pt x="1262" y="472"/>
                  </a:cubicBezTo>
                  <a:cubicBezTo>
                    <a:pt x="1479" y="472"/>
                    <a:pt x="1479" y="472"/>
                    <a:pt x="1479" y="472"/>
                  </a:cubicBezTo>
                  <a:cubicBezTo>
                    <a:pt x="1594" y="472"/>
                    <a:pt x="1631" y="453"/>
                    <a:pt x="1672" y="410"/>
                  </a:cubicBezTo>
                  <a:cubicBezTo>
                    <a:pt x="1701" y="380"/>
                    <a:pt x="1719" y="314"/>
                    <a:pt x="1719" y="242"/>
                  </a:cubicBezTo>
                  <a:cubicBezTo>
                    <a:pt x="1719" y="175"/>
                    <a:pt x="1704" y="116"/>
                    <a:pt x="1676" y="79"/>
                  </a:cubicBezTo>
                  <a:cubicBezTo>
                    <a:pt x="1627" y="13"/>
                    <a:pt x="1556" y="0"/>
                    <a:pt x="1449" y="0"/>
                  </a:cubicBezTo>
                  <a:lnTo>
                    <a:pt x="1262" y="0"/>
                  </a:lnTo>
                  <a:close/>
                  <a:moveTo>
                    <a:pt x="1395" y="103"/>
                  </a:moveTo>
                  <a:cubicBezTo>
                    <a:pt x="1452" y="103"/>
                    <a:pt x="1452" y="103"/>
                    <a:pt x="1452" y="103"/>
                  </a:cubicBezTo>
                  <a:cubicBezTo>
                    <a:pt x="1535" y="103"/>
                    <a:pt x="1589" y="140"/>
                    <a:pt x="1589" y="237"/>
                  </a:cubicBezTo>
                  <a:cubicBezTo>
                    <a:pt x="1589" y="334"/>
                    <a:pt x="1535" y="372"/>
                    <a:pt x="1452" y="372"/>
                  </a:cubicBezTo>
                  <a:cubicBezTo>
                    <a:pt x="1395" y="372"/>
                    <a:pt x="1395" y="372"/>
                    <a:pt x="1395" y="372"/>
                  </a:cubicBezTo>
                  <a:lnTo>
                    <a:pt x="1395" y="103"/>
                  </a:lnTo>
                  <a:close/>
                  <a:moveTo>
                    <a:pt x="856" y="0"/>
                  </a:moveTo>
                  <a:cubicBezTo>
                    <a:pt x="745" y="374"/>
                    <a:pt x="745" y="374"/>
                    <a:pt x="745" y="374"/>
                  </a:cubicBezTo>
                  <a:cubicBezTo>
                    <a:pt x="638" y="0"/>
                    <a:pt x="638" y="0"/>
                    <a:pt x="638" y="0"/>
                  </a:cubicBezTo>
                  <a:cubicBezTo>
                    <a:pt x="494" y="0"/>
                    <a:pt x="494" y="0"/>
                    <a:pt x="494" y="0"/>
                  </a:cubicBezTo>
                  <a:cubicBezTo>
                    <a:pt x="646" y="472"/>
                    <a:pt x="646" y="472"/>
                    <a:pt x="646" y="472"/>
                  </a:cubicBezTo>
                  <a:cubicBezTo>
                    <a:pt x="838" y="472"/>
                    <a:pt x="838" y="472"/>
                    <a:pt x="838" y="472"/>
                  </a:cubicBezTo>
                  <a:cubicBezTo>
                    <a:pt x="992" y="0"/>
                    <a:pt x="992" y="0"/>
                    <a:pt x="992" y="0"/>
                  </a:cubicBezTo>
                  <a:lnTo>
                    <a:pt x="856" y="0"/>
                  </a:lnTo>
                  <a:close/>
                  <a:moveTo>
                    <a:pt x="1781" y="472"/>
                  </a:moveTo>
                  <a:cubicBezTo>
                    <a:pt x="1915" y="472"/>
                    <a:pt x="1915" y="472"/>
                    <a:pt x="1915" y="472"/>
                  </a:cubicBezTo>
                  <a:cubicBezTo>
                    <a:pt x="1915" y="0"/>
                    <a:pt x="1915" y="0"/>
                    <a:pt x="1915" y="0"/>
                  </a:cubicBezTo>
                  <a:cubicBezTo>
                    <a:pt x="1781" y="0"/>
                    <a:pt x="1781" y="0"/>
                    <a:pt x="1781" y="0"/>
                  </a:cubicBezTo>
                  <a:lnTo>
                    <a:pt x="1781" y="472"/>
                  </a:lnTo>
                  <a:close/>
                  <a:moveTo>
                    <a:pt x="2155" y="1"/>
                  </a:moveTo>
                  <a:cubicBezTo>
                    <a:pt x="1969" y="472"/>
                    <a:pt x="1969" y="472"/>
                    <a:pt x="1969" y="472"/>
                  </a:cubicBezTo>
                  <a:cubicBezTo>
                    <a:pt x="2100" y="472"/>
                    <a:pt x="2100" y="472"/>
                    <a:pt x="2100" y="472"/>
                  </a:cubicBezTo>
                  <a:cubicBezTo>
                    <a:pt x="2130" y="389"/>
                    <a:pt x="2130" y="389"/>
                    <a:pt x="2130" y="389"/>
                  </a:cubicBezTo>
                  <a:cubicBezTo>
                    <a:pt x="2350" y="389"/>
                    <a:pt x="2350" y="389"/>
                    <a:pt x="2350" y="389"/>
                  </a:cubicBezTo>
                  <a:cubicBezTo>
                    <a:pt x="2378" y="472"/>
                    <a:pt x="2378" y="472"/>
                    <a:pt x="2378" y="472"/>
                  </a:cubicBezTo>
                  <a:cubicBezTo>
                    <a:pt x="2520" y="472"/>
                    <a:pt x="2520" y="472"/>
                    <a:pt x="2520" y="472"/>
                  </a:cubicBezTo>
                  <a:cubicBezTo>
                    <a:pt x="2333" y="1"/>
                    <a:pt x="2333" y="1"/>
                    <a:pt x="2333" y="1"/>
                  </a:cubicBezTo>
                  <a:lnTo>
                    <a:pt x="2155" y="1"/>
                  </a:lnTo>
                  <a:close/>
                  <a:moveTo>
                    <a:pt x="2241" y="87"/>
                  </a:moveTo>
                  <a:cubicBezTo>
                    <a:pt x="2322" y="307"/>
                    <a:pt x="2322" y="307"/>
                    <a:pt x="2322" y="307"/>
                  </a:cubicBezTo>
                  <a:cubicBezTo>
                    <a:pt x="2158" y="307"/>
                    <a:pt x="2158" y="307"/>
                    <a:pt x="2158" y="307"/>
                  </a:cubicBezTo>
                  <a:lnTo>
                    <a:pt x="2241" y="8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7"/>
            <p:cNvSpPr>
              <a:spLocks noEditPoints="1"/>
            </p:cNvSpPr>
            <p:nvPr userDrawn="1"/>
          </p:nvSpPr>
          <p:spPr bwMode="auto">
            <a:xfrm>
              <a:off x="677492" y="-1417931"/>
              <a:ext cx="877396" cy="582700"/>
            </a:xfrm>
            <a:custGeom>
              <a:avLst/>
              <a:gdLst>
                <a:gd name="T0" fmla="*/ 405 w 1086"/>
                <a:gd name="T1" fmla="*/ 214 h 718"/>
                <a:gd name="T2" fmla="*/ 405 w 1086"/>
                <a:gd name="T3" fmla="*/ 149 h 718"/>
                <a:gd name="T4" fmla="*/ 424 w 1086"/>
                <a:gd name="T5" fmla="*/ 148 h 718"/>
                <a:gd name="T6" fmla="*/ 719 w 1086"/>
                <a:gd name="T7" fmla="*/ 301 h 718"/>
                <a:gd name="T8" fmla="*/ 458 w 1086"/>
                <a:gd name="T9" fmla="*/ 476 h 718"/>
                <a:gd name="T10" fmla="*/ 405 w 1086"/>
                <a:gd name="T11" fmla="*/ 467 h 718"/>
                <a:gd name="T12" fmla="*/ 405 w 1086"/>
                <a:gd name="T13" fmla="*/ 270 h 718"/>
                <a:gd name="T14" fmla="*/ 530 w 1086"/>
                <a:gd name="T15" fmla="*/ 378 h 718"/>
                <a:gd name="T16" fmla="*/ 622 w 1086"/>
                <a:gd name="T17" fmla="*/ 300 h 718"/>
                <a:gd name="T18" fmla="*/ 441 w 1086"/>
                <a:gd name="T19" fmla="*/ 212 h 718"/>
                <a:gd name="T20" fmla="*/ 405 w 1086"/>
                <a:gd name="T21" fmla="*/ 214 h 718"/>
                <a:gd name="T22" fmla="*/ 405 w 1086"/>
                <a:gd name="T23" fmla="*/ 0 h 718"/>
                <a:gd name="T24" fmla="*/ 405 w 1086"/>
                <a:gd name="T25" fmla="*/ 97 h 718"/>
                <a:gd name="T26" fmla="*/ 424 w 1086"/>
                <a:gd name="T27" fmla="*/ 95 h 718"/>
                <a:gd name="T28" fmla="*/ 832 w 1086"/>
                <a:gd name="T29" fmla="*/ 298 h 718"/>
                <a:gd name="T30" fmla="*/ 455 w 1086"/>
                <a:gd name="T31" fmla="*/ 523 h 718"/>
                <a:gd name="T32" fmla="*/ 405 w 1086"/>
                <a:gd name="T33" fmla="*/ 518 h 718"/>
                <a:gd name="T34" fmla="*/ 405 w 1086"/>
                <a:gd name="T35" fmla="*/ 578 h 718"/>
                <a:gd name="T36" fmla="*/ 447 w 1086"/>
                <a:gd name="T37" fmla="*/ 581 h 718"/>
                <a:gd name="T38" fmla="*/ 881 w 1086"/>
                <a:gd name="T39" fmla="*/ 381 h 718"/>
                <a:gd name="T40" fmla="*/ 1004 w 1086"/>
                <a:gd name="T41" fmla="*/ 456 h 718"/>
                <a:gd name="T42" fmla="*/ 449 w 1086"/>
                <a:gd name="T43" fmla="*/ 636 h 718"/>
                <a:gd name="T44" fmla="*/ 405 w 1086"/>
                <a:gd name="T45" fmla="*/ 634 h 718"/>
                <a:gd name="T46" fmla="*/ 405 w 1086"/>
                <a:gd name="T47" fmla="*/ 718 h 718"/>
                <a:gd name="T48" fmla="*/ 1086 w 1086"/>
                <a:gd name="T49" fmla="*/ 718 h 718"/>
                <a:gd name="T50" fmla="*/ 1086 w 1086"/>
                <a:gd name="T51" fmla="*/ 0 h 718"/>
                <a:gd name="T52" fmla="*/ 405 w 1086"/>
                <a:gd name="T53" fmla="*/ 0 h 718"/>
                <a:gd name="T54" fmla="*/ 405 w 1086"/>
                <a:gd name="T55" fmla="*/ 467 h 718"/>
                <a:gd name="T56" fmla="*/ 405 w 1086"/>
                <a:gd name="T57" fmla="*/ 518 h 718"/>
                <a:gd name="T58" fmla="*/ 194 w 1086"/>
                <a:gd name="T59" fmla="*/ 317 h 718"/>
                <a:gd name="T60" fmla="*/ 405 w 1086"/>
                <a:gd name="T61" fmla="*/ 214 h 718"/>
                <a:gd name="T62" fmla="*/ 405 w 1086"/>
                <a:gd name="T63" fmla="*/ 270 h 718"/>
                <a:gd name="T64" fmla="*/ 405 w 1086"/>
                <a:gd name="T65" fmla="*/ 270 h 718"/>
                <a:gd name="T66" fmla="*/ 281 w 1086"/>
                <a:gd name="T67" fmla="*/ 327 h 718"/>
                <a:gd name="T68" fmla="*/ 405 w 1086"/>
                <a:gd name="T69" fmla="*/ 467 h 718"/>
                <a:gd name="T70" fmla="*/ 111 w 1086"/>
                <a:gd name="T71" fmla="*/ 309 h 718"/>
                <a:gd name="T72" fmla="*/ 405 w 1086"/>
                <a:gd name="T73" fmla="*/ 149 h 718"/>
                <a:gd name="T74" fmla="*/ 405 w 1086"/>
                <a:gd name="T75" fmla="*/ 97 h 718"/>
                <a:gd name="T76" fmla="*/ 0 w 1086"/>
                <a:gd name="T77" fmla="*/ 298 h 718"/>
                <a:gd name="T78" fmla="*/ 405 w 1086"/>
                <a:gd name="T79" fmla="*/ 634 h 718"/>
                <a:gd name="T80" fmla="*/ 405 w 1086"/>
                <a:gd name="T81" fmla="*/ 578 h 718"/>
                <a:gd name="T82" fmla="*/ 111 w 1086"/>
                <a:gd name="T83" fmla="*/ 309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086" h="718">
                  <a:moveTo>
                    <a:pt x="405" y="214"/>
                  </a:moveTo>
                  <a:cubicBezTo>
                    <a:pt x="405" y="149"/>
                    <a:pt x="405" y="149"/>
                    <a:pt x="405" y="149"/>
                  </a:cubicBezTo>
                  <a:cubicBezTo>
                    <a:pt x="412" y="149"/>
                    <a:pt x="418" y="148"/>
                    <a:pt x="424" y="148"/>
                  </a:cubicBezTo>
                  <a:cubicBezTo>
                    <a:pt x="602" y="143"/>
                    <a:pt x="719" y="301"/>
                    <a:pt x="719" y="301"/>
                  </a:cubicBezTo>
                  <a:cubicBezTo>
                    <a:pt x="719" y="301"/>
                    <a:pt x="593" y="476"/>
                    <a:pt x="458" y="476"/>
                  </a:cubicBezTo>
                  <a:cubicBezTo>
                    <a:pt x="438" y="476"/>
                    <a:pt x="421" y="472"/>
                    <a:pt x="405" y="467"/>
                  </a:cubicBezTo>
                  <a:cubicBezTo>
                    <a:pt x="405" y="270"/>
                    <a:pt x="405" y="270"/>
                    <a:pt x="405" y="270"/>
                  </a:cubicBezTo>
                  <a:cubicBezTo>
                    <a:pt x="474" y="279"/>
                    <a:pt x="488" y="309"/>
                    <a:pt x="530" y="378"/>
                  </a:cubicBezTo>
                  <a:cubicBezTo>
                    <a:pt x="622" y="300"/>
                    <a:pt x="622" y="300"/>
                    <a:pt x="622" y="300"/>
                  </a:cubicBezTo>
                  <a:cubicBezTo>
                    <a:pt x="622" y="300"/>
                    <a:pt x="555" y="212"/>
                    <a:pt x="441" y="212"/>
                  </a:cubicBezTo>
                  <a:cubicBezTo>
                    <a:pt x="429" y="212"/>
                    <a:pt x="417" y="213"/>
                    <a:pt x="405" y="214"/>
                  </a:cubicBezTo>
                  <a:moveTo>
                    <a:pt x="405" y="0"/>
                  </a:moveTo>
                  <a:cubicBezTo>
                    <a:pt x="405" y="97"/>
                    <a:pt x="405" y="97"/>
                    <a:pt x="405" y="97"/>
                  </a:cubicBezTo>
                  <a:cubicBezTo>
                    <a:pt x="412" y="96"/>
                    <a:pt x="418" y="96"/>
                    <a:pt x="424" y="95"/>
                  </a:cubicBezTo>
                  <a:cubicBezTo>
                    <a:pt x="671" y="87"/>
                    <a:pt x="832" y="298"/>
                    <a:pt x="832" y="298"/>
                  </a:cubicBezTo>
                  <a:cubicBezTo>
                    <a:pt x="832" y="298"/>
                    <a:pt x="647" y="523"/>
                    <a:pt x="455" y="523"/>
                  </a:cubicBezTo>
                  <a:cubicBezTo>
                    <a:pt x="437" y="523"/>
                    <a:pt x="421" y="521"/>
                    <a:pt x="405" y="518"/>
                  </a:cubicBezTo>
                  <a:cubicBezTo>
                    <a:pt x="405" y="578"/>
                    <a:pt x="405" y="578"/>
                    <a:pt x="405" y="578"/>
                  </a:cubicBezTo>
                  <a:cubicBezTo>
                    <a:pt x="419" y="580"/>
                    <a:pt x="432" y="581"/>
                    <a:pt x="447" y="581"/>
                  </a:cubicBezTo>
                  <a:cubicBezTo>
                    <a:pt x="626" y="581"/>
                    <a:pt x="755" y="489"/>
                    <a:pt x="881" y="381"/>
                  </a:cubicBezTo>
                  <a:cubicBezTo>
                    <a:pt x="902" y="398"/>
                    <a:pt x="987" y="438"/>
                    <a:pt x="1004" y="456"/>
                  </a:cubicBezTo>
                  <a:cubicBezTo>
                    <a:pt x="885" y="556"/>
                    <a:pt x="607" y="636"/>
                    <a:pt x="449" y="636"/>
                  </a:cubicBezTo>
                  <a:cubicBezTo>
                    <a:pt x="434" y="636"/>
                    <a:pt x="420" y="636"/>
                    <a:pt x="405" y="634"/>
                  </a:cubicBezTo>
                  <a:cubicBezTo>
                    <a:pt x="405" y="718"/>
                    <a:pt x="405" y="718"/>
                    <a:pt x="405" y="718"/>
                  </a:cubicBezTo>
                  <a:cubicBezTo>
                    <a:pt x="1086" y="718"/>
                    <a:pt x="1086" y="718"/>
                    <a:pt x="1086" y="718"/>
                  </a:cubicBezTo>
                  <a:cubicBezTo>
                    <a:pt x="1086" y="0"/>
                    <a:pt x="1086" y="0"/>
                    <a:pt x="1086" y="0"/>
                  </a:cubicBezTo>
                  <a:lnTo>
                    <a:pt x="405" y="0"/>
                  </a:lnTo>
                  <a:close/>
                  <a:moveTo>
                    <a:pt x="405" y="467"/>
                  </a:moveTo>
                  <a:cubicBezTo>
                    <a:pt x="405" y="518"/>
                    <a:pt x="405" y="518"/>
                    <a:pt x="405" y="518"/>
                  </a:cubicBezTo>
                  <a:cubicBezTo>
                    <a:pt x="240" y="489"/>
                    <a:pt x="194" y="317"/>
                    <a:pt x="194" y="317"/>
                  </a:cubicBezTo>
                  <a:cubicBezTo>
                    <a:pt x="194" y="317"/>
                    <a:pt x="273" y="228"/>
                    <a:pt x="405" y="214"/>
                  </a:cubicBezTo>
                  <a:cubicBezTo>
                    <a:pt x="405" y="270"/>
                    <a:pt x="405" y="270"/>
                    <a:pt x="405" y="270"/>
                  </a:cubicBezTo>
                  <a:cubicBezTo>
                    <a:pt x="405" y="270"/>
                    <a:pt x="405" y="270"/>
                    <a:pt x="405" y="270"/>
                  </a:cubicBezTo>
                  <a:cubicBezTo>
                    <a:pt x="336" y="262"/>
                    <a:pt x="281" y="327"/>
                    <a:pt x="281" y="327"/>
                  </a:cubicBezTo>
                  <a:cubicBezTo>
                    <a:pt x="281" y="327"/>
                    <a:pt x="312" y="436"/>
                    <a:pt x="405" y="467"/>
                  </a:cubicBezTo>
                  <a:moveTo>
                    <a:pt x="111" y="309"/>
                  </a:moveTo>
                  <a:cubicBezTo>
                    <a:pt x="111" y="309"/>
                    <a:pt x="209" y="164"/>
                    <a:pt x="405" y="149"/>
                  </a:cubicBezTo>
                  <a:cubicBezTo>
                    <a:pt x="405" y="97"/>
                    <a:pt x="405" y="97"/>
                    <a:pt x="405" y="97"/>
                  </a:cubicBezTo>
                  <a:cubicBezTo>
                    <a:pt x="188" y="114"/>
                    <a:pt x="0" y="298"/>
                    <a:pt x="0" y="298"/>
                  </a:cubicBezTo>
                  <a:cubicBezTo>
                    <a:pt x="0" y="298"/>
                    <a:pt x="106" y="606"/>
                    <a:pt x="405" y="634"/>
                  </a:cubicBezTo>
                  <a:cubicBezTo>
                    <a:pt x="405" y="578"/>
                    <a:pt x="405" y="578"/>
                    <a:pt x="405" y="578"/>
                  </a:cubicBezTo>
                  <a:cubicBezTo>
                    <a:pt x="186" y="551"/>
                    <a:pt x="111" y="309"/>
                    <a:pt x="111" y="309"/>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723453847"/>
      </p:ext>
    </p:extLst>
  </p:cSld>
  <p:clrMap bg1="dk2" tx1="lt1" bg2="dk1" tx2="lt2" accent1="accent1" accent2="accent2" accent3="accent3" accent4="accent4" accent5="accent5" accent6="accent6" hlink="hlink" folHlink="folHlink"/>
  <p:sldLayoutIdLst>
    <p:sldLayoutId id="2147483983" r:id="rId1"/>
    <p:sldLayoutId id="2147483984" r:id="rId2"/>
    <p:sldLayoutId id="2147483985" r:id="rId3"/>
    <p:sldLayoutId id="2147483986" r:id="rId4"/>
    <p:sldLayoutId id="2147483987" r:id="rId5"/>
    <p:sldLayoutId id="2147483988" r:id="rId6"/>
    <p:sldLayoutId id="2147483989" r:id="rId7"/>
    <p:sldLayoutId id="2147483990" r:id="rId8"/>
    <p:sldLayoutId id="2147483991" r:id="rId9"/>
    <p:sldLayoutId id="2147483992" r:id="rId10"/>
    <p:sldLayoutId id="2147483993" r:id="rId11"/>
    <p:sldLayoutId id="2147483994" r:id="rId12"/>
    <p:sldLayoutId id="2147483995" r:id="rId1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ctr" rtl="0" fontAlgn="base">
        <a:lnSpc>
          <a:spcPct val="90000"/>
        </a:lnSpc>
        <a:spcBef>
          <a:spcPct val="0"/>
        </a:spcBef>
        <a:spcAft>
          <a:spcPct val="0"/>
        </a:spcAft>
        <a:defRPr sz="3600" b="1" cap="all" baseline="0">
          <a:solidFill>
            <a:schemeClr val="bg1"/>
          </a:solidFill>
          <a:latin typeface="Trebuchet MS" panose="020B0603020202020204" pitchFamily="34" charset="0"/>
          <a:ea typeface="+mj-ea"/>
          <a:cs typeface="+mj-cs"/>
        </a:defRPr>
      </a:lvl1pPr>
      <a:lvl2pPr algn="l" rtl="0" fontAlgn="base">
        <a:spcBef>
          <a:spcPct val="0"/>
        </a:spcBef>
        <a:spcAft>
          <a:spcPct val="0"/>
        </a:spcAft>
        <a:defRPr sz="3200" b="1">
          <a:solidFill>
            <a:srgbClr val="73B900"/>
          </a:solidFill>
          <a:latin typeface="Arial" charset="0"/>
        </a:defRPr>
      </a:lvl2pPr>
      <a:lvl3pPr algn="l" rtl="0" fontAlgn="base">
        <a:spcBef>
          <a:spcPct val="0"/>
        </a:spcBef>
        <a:spcAft>
          <a:spcPct val="0"/>
        </a:spcAft>
        <a:defRPr sz="3200" b="1">
          <a:solidFill>
            <a:srgbClr val="73B900"/>
          </a:solidFill>
          <a:latin typeface="Arial" charset="0"/>
        </a:defRPr>
      </a:lvl3pPr>
      <a:lvl4pPr algn="l" rtl="0" fontAlgn="base">
        <a:spcBef>
          <a:spcPct val="0"/>
        </a:spcBef>
        <a:spcAft>
          <a:spcPct val="0"/>
        </a:spcAft>
        <a:defRPr sz="3200" b="1">
          <a:solidFill>
            <a:srgbClr val="73B900"/>
          </a:solidFill>
          <a:latin typeface="Arial" charset="0"/>
        </a:defRPr>
      </a:lvl4pPr>
      <a:lvl5pPr algn="l" rtl="0" fontAlgn="base">
        <a:spcBef>
          <a:spcPct val="0"/>
        </a:spcBef>
        <a:spcAft>
          <a:spcPct val="0"/>
        </a:spcAft>
        <a:defRPr sz="3200" b="1">
          <a:solidFill>
            <a:srgbClr val="73B900"/>
          </a:solidFill>
          <a:latin typeface="Arial" charset="0"/>
        </a:defRPr>
      </a:lvl5pPr>
      <a:lvl6pPr marL="457200" algn="l" rtl="0" eaLnBrk="1" fontAlgn="base" hangingPunct="1">
        <a:spcBef>
          <a:spcPct val="0"/>
        </a:spcBef>
        <a:spcAft>
          <a:spcPct val="0"/>
        </a:spcAft>
        <a:defRPr sz="3200" b="1">
          <a:solidFill>
            <a:srgbClr val="73B900"/>
          </a:solidFill>
          <a:latin typeface="Arial" charset="0"/>
        </a:defRPr>
      </a:lvl6pPr>
      <a:lvl7pPr marL="914400" algn="l" rtl="0" eaLnBrk="1" fontAlgn="base" hangingPunct="1">
        <a:spcBef>
          <a:spcPct val="0"/>
        </a:spcBef>
        <a:spcAft>
          <a:spcPct val="0"/>
        </a:spcAft>
        <a:defRPr sz="3200" b="1">
          <a:solidFill>
            <a:srgbClr val="73B900"/>
          </a:solidFill>
          <a:latin typeface="Arial" charset="0"/>
        </a:defRPr>
      </a:lvl7pPr>
      <a:lvl8pPr marL="1371600" algn="l" rtl="0" eaLnBrk="1" fontAlgn="base" hangingPunct="1">
        <a:spcBef>
          <a:spcPct val="0"/>
        </a:spcBef>
        <a:spcAft>
          <a:spcPct val="0"/>
        </a:spcAft>
        <a:defRPr sz="3200" b="1">
          <a:solidFill>
            <a:srgbClr val="73B900"/>
          </a:solidFill>
          <a:latin typeface="Arial" charset="0"/>
        </a:defRPr>
      </a:lvl8pPr>
      <a:lvl9pPr marL="1828800" algn="l" rtl="0" eaLnBrk="1" fontAlgn="base" hangingPunct="1">
        <a:spcBef>
          <a:spcPct val="0"/>
        </a:spcBef>
        <a:spcAft>
          <a:spcPct val="0"/>
        </a:spcAft>
        <a:defRPr sz="3200" b="1">
          <a:solidFill>
            <a:srgbClr val="73B900"/>
          </a:solidFill>
          <a:latin typeface="Arial" charset="0"/>
        </a:defRPr>
      </a:lvl9pPr>
    </p:titleStyle>
    <p:bodyStyle>
      <a:lvl1pPr marL="0" indent="0" algn="l" rtl="0" fontAlgn="base">
        <a:lnSpc>
          <a:spcPct val="90000"/>
        </a:lnSpc>
        <a:spcBef>
          <a:spcPts val="900"/>
        </a:spcBef>
        <a:spcAft>
          <a:spcPts val="900"/>
        </a:spcAft>
        <a:buClr>
          <a:schemeClr val="bg2"/>
        </a:buClr>
        <a:buSzPct val="100000"/>
        <a:buFontTx/>
        <a:buNone/>
        <a:defRPr sz="2000" b="0">
          <a:solidFill>
            <a:schemeClr val="bg1"/>
          </a:solidFill>
          <a:latin typeface="Trebuchet MS" pitchFamily="34" charset="0"/>
          <a:ea typeface="+mn-ea"/>
          <a:cs typeface="+mn-cs"/>
        </a:defRPr>
      </a:lvl1pPr>
      <a:lvl2pPr marL="571500" indent="0" algn="l" rtl="0" fontAlgn="base">
        <a:lnSpc>
          <a:spcPct val="90000"/>
        </a:lnSpc>
        <a:spcBef>
          <a:spcPts val="900"/>
        </a:spcBef>
        <a:spcAft>
          <a:spcPts val="900"/>
        </a:spcAft>
        <a:buClr>
          <a:schemeClr val="bg2"/>
        </a:buClr>
        <a:buSzPct val="100000"/>
        <a:buFontTx/>
        <a:buNone/>
        <a:defRPr sz="1800" b="0">
          <a:solidFill>
            <a:schemeClr val="bg1"/>
          </a:solidFill>
          <a:latin typeface="Trebuchet MS" pitchFamily="34" charset="0"/>
        </a:defRPr>
      </a:lvl2pPr>
      <a:lvl3pPr marL="1089025" indent="0" algn="l" rtl="0" fontAlgn="base">
        <a:lnSpc>
          <a:spcPct val="90000"/>
        </a:lnSpc>
        <a:spcBef>
          <a:spcPts val="900"/>
        </a:spcBef>
        <a:spcAft>
          <a:spcPts val="900"/>
        </a:spcAft>
        <a:buClr>
          <a:schemeClr val="bg2"/>
        </a:buClr>
        <a:buSzPct val="100000"/>
        <a:buFontTx/>
        <a:buNone/>
        <a:defRPr sz="1600" b="0">
          <a:solidFill>
            <a:schemeClr val="bg1"/>
          </a:solidFill>
          <a:latin typeface="Trebuchet MS" pitchFamily="34" charset="0"/>
        </a:defRPr>
      </a:lvl3pPr>
      <a:lvl4pPr marL="1774825" indent="-228600" algn="l" rtl="0" fontAlgn="base">
        <a:spcBef>
          <a:spcPct val="20000"/>
        </a:spcBef>
        <a:spcAft>
          <a:spcPct val="0"/>
        </a:spcAft>
        <a:buChar char="–"/>
        <a:defRPr sz="2000">
          <a:solidFill>
            <a:schemeClr val="bg1"/>
          </a:solidFill>
          <a:latin typeface="+mn-lt"/>
        </a:defRPr>
      </a:lvl4pPr>
      <a:lvl5pPr marL="2117725" indent="-228600" algn="l" rtl="0" fontAlgn="base">
        <a:spcBef>
          <a:spcPct val="20000"/>
        </a:spcBef>
        <a:spcAft>
          <a:spcPct val="0"/>
        </a:spcAft>
        <a:buChar char="»"/>
        <a:defRPr sz="2000">
          <a:solidFill>
            <a:schemeClr val="bg1"/>
          </a:solidFill>
          <a:latin typeface="+mn-lt"/>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1817529"/>
            <a:ext cx="10972800" cy="3695347"/>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4">
            <a:extLst>
              <a:ext uri="{28A0092B-C50C-407E-A947-70E740481C1C}">
                <a14:useLocalDpi xmlns:a14="http://schemas.microsoft.com/office/drawing/2010/main" val="0"/>
              </a:ext>
            </a:extLst>
          </a:blip>
          <a:srcRect t="1538" b="-1538"/>
          <a:stretch/>
        </p:blipFill>
        <p:spPr bwMode="black">
          <a:xfrm>
            <a:off x="0" y="5513832"/>
            <a:ext cx="10972800" cy="668655"/>
          </a:xfrm>
          <a:prstGeom prst="rect">
            <a:avLst/>
          </a:prstGeom>
        </p:spPr>
      </p:pic>
      <p:sp>
        <p:nvSpPr>
          <p:cNvPr id="2" name="Title Placeholder 1"/>
          <p:cNvSpPr>
            <a:spLocks noGrp="1"/>
          </p:cNvSpPr>
          <p:nvPr>
            <p:ph type="title"/>
          </p:nvPr>
        </p:nvSpPr>
        <p:spPr>
          <a:xfrm>
            <a:off x="1306421" y="724067"/>
            <a:ext cx="8642948" cy="944312"/>
          </a:xfrm>
          <a:prstGeom prst="rect">
            <a:avLst/>
          </a:prstGeom>
        </p:spPr>
        <p:txBody>
          <a:bodyPr vert="horz" lIns="91440" tIns="45720" rIns="91440" bIns="45720" rtlCol="0" anchor="t">
            <a:normAutofit/>
          </a:bodyPr>
          <a:lstStyle/>
          <a:p>
            <a:r>
              <a:rPr lang="en-US"/>
              <a:t>按一下以編輯母片標題樣式</a:t>
            </a:r>
            <a:endParaRPr lang="en-US" dirty="0"/>
          </a:p>
        </p:txBody>
      </p:sp>
      <p:sp>
        <p:nvSpPr>
          <p:cNvPr id="3" name="Text Placeholder 2"/>
          <p:cNvSpPr>
            <a:spLocks noGrp="1"/>
          </p:cNvSpPr>
          <p:nvPr>
            <p:ph type="body" idx="1"/>
          </p:nvPr>
        </p:nvSpPr>
        <p:spPr>
          <a:xfrm>
            <a:off x="1306421" y="1814159"/>
            <a:ext cx="8642948" cy="3105552"/>
          </a:xfrm>
          <a:prstGeom prst="rect">
            <a:avLst/>
          </a:prstGeom>
        </p:spPr>
        <p:txBody>
          <a:bodyPr vert="horz" lIns="91440" tIns="45720" rIns="91440" bIns="45720" rtlCol="0">
            <a:normAutofit/>
          </a:bodyPr>
          <a:lstStyle/>
          <a:p>
            <a:pPr lvl="0"/>
            <a:r>
              <a:rPr lang="en-US"/>
              <a:t>按一下以編輯母片文字樣式</a:t>
            </a:r>
          </a:p>
          <a:p>
            <a:pPr lvl="1"/>
            <a:r>
              <a:rPr lang="en-US"/>
              <a:t>第二層</a:t>
            </a:r>
          </a:p>
          <a:p>
            <a:pPr lvl="2"/>
            <a:r>
              <a:rPr lang="en-US"/>
              <a:t>第三層</a:t>
            </a:r>
          </a:p>
          <a:p>
            <a:pPr lvl="3"/>
            <a:r>
              <a:rPr lang="en-US"/>
              <a:t>第四層</a:t>
            </a:r>
          </a:p>
          <a:p>
            <a:pPr lvl="4"/>
            <a:r>
              <a:rPr lang="en-US"/>
              <a:t>第五層</a:t>
            </a:r>
            <a:endParaRPr lang="en-US" dirty="0"/>
          </a:p>
        </p:txBody>
      </p:sp>
      <p:sp>
        <p:nvSpPr>
          <p:cNvPr id="4" name="Date Placeholder 3"/>
          <p:cNvSpPr>
            <a:spLocks noGrp="1"/>
          </p:cNvSpPr>
          <p:nvPr>
            <p:ph type="dt" sz="half" idx="2"/>
          </p:nvPr>
        </p:nvSpPr>
        <p:spPr>
          <a:xfrm>
            <a:off x="6798724" y="297333"/>
            <a:ext cx="3150644" cy="278281"/>
          </a:xfrm>
          <a:prstGeom prst="rect">
            <a:avLst/>
          </a:prstGeom>
        </p:spPr>
        <p:txBody>
          <a:bodyPr vert="horz" lIns="91440" tIns="45720" rIns="91440" bIns="45720" rtlCol="0" anchor="ctr"/>
          <a:lstStyle>
            <a:lvl1pPr algn="r">
              <a:defRPr sz="900">
                <a:solidFill>
                  <a:schemeClr val="tx1">
                    <a:tint val="75000"/>
                  </a:schemeClr>
                </a:solidFill>
              </a:defRPr>
            </a:lvl1pPr>
          </a:lstStyle>
          <a:p>
            <a:fld id="{48A87A34-81AB-432B-8DAE-1953F412C126}" type="datetimeFigureOut">
              <a:rPr lang="en-US" dirty="0"/>
              <a:pPr/>
              <a:t>1/18/2021</a:t>
            </a:fld>
            <a:endParaRPr lang="en-US" dirty="0"/>
          </a:p>
        </p:txBody>
      </p:sp>
      <p:sp>
        <p:nvSpPr>
          <p:cNvPr id="5" name="Footer Placeholder 4"/>
          <p:cNvSpPr>
            <a:spLocks noGrp="1"/>
          </p:cNvSpPr>
          <p:nvPr>
            <p:ph type="ftr" sz="quarter" idx="3"/>
          </p:nvPr>
        </p:nvSpPr>
        <p:spPr>
          <a:xfrm>
            <a:off x="1306421" y="296377"/>
            <a:ext cx="5344952" cy="278281"/>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432055" y="719076"/>
            <a:ext cx="729917" cy="453220"/>
          </a:xfrm>
          <a:prstGeom prst="rect">
            <a:avLst/>
          </a:prstGeom>
        </p:spPr>
        <p:txBody>
          <a:bodyPr vert="horz" lIns="91440" tIns="45720" rIns="91440" bIns="45720" rtlCol="0" anchor="t"/>
          <a:lstStyle>
            <a:lvl1pPr algn="r">
              <a:defRPr sz="2520">
                <a:solidFill>
                  <a:schemeClr val="accent1"/>
                </a:solidFill>
              </a:defRPr>
            </a:lvl1pPr>
          </a:lstStyle>
          <a:p>
            <a:fld id="{6D22F896-40B5-4ADD-8801-0D06FADFA095}" type="slidenum">
              <a:rPr lang="en-US" dirty="0"/>
              <a:pPr/>
              <a:t>‹#›</a:t>
            </a:fld>
            <a:endParaRPr lang="en-US" dirty="0"/>
          </a:p>
        </p:txBody>
      </p:sp>
      <p:cxnSp>
        <p:nvCxnSpPr>
          <p:cNvPr id="10" name="Straight Connector 9"/>
          <p:cNvCxnSpPr/>
          <p:nvPr/>
        </p:nvCxnSpPr>
        <p:spPr>
          <a:xfrm>
            <a:off x="0" y="5515572"/>
            <a:ext cx="109728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823A6700-3A26-40EC-BA5C-71EB32A31744}"/>
              </a:ext>
            </a:extLst>
          </p:cNvPr>
          <p:cNvPicPr>
            <a:picLocks noChangeAspect="1"/>
          </p:cNvPicPr>
          <p:nvPr userDrawn="1"/>
        </p:nvPicPr>
        <p:blipFill>
          <a:blip r:embed="rId15" cstate="email">
            <a:extLst>
              <a:ext uri="{28A0092B-C50C-407E-A947-70E740481C1C}">
                <a14:useLocalDpi xmlns:a14="http://schemas.microsoft.com/office/drawing/2010/main"/>
              </a:ext>
            </a:extLst>
          </a:blip>
          <a:stretch>
            <a:fillRect/>
          </a:stretch>
        </p:blipFill>
        <p:spPr>
          <a:xfrm>
            <a:off x="10130818" y="5785419"/>
            <a:ext cx="580688" cy="206321"/>
          </a:xfrm>
          <a:prstGeom prst="rect">
            <a:avLst/>
          </a:prstGeom>
        </p:spPr>
      </p:pic>
    </p:spTree>
    <p:extLst>
      <p:ext uri="{BB962C8B-B14F-4D97-AF65-F5344CB8AC3E}">
        <p14:creationId xmlns:p14="http://schemas.microsoft.com/office/powerpoint/2010/main" val="436539371"/>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822960" rtl="0" eaLnBrk="1" latinLnBrk="0" hangingPunct="1">
        <a:lnSpc>
          <a:spcPct val="90000"/>
        </a:lnSpc>
        <a:spcBef>
          <a:spcPct val="0"/>
        </a:spcBef>
        <a:buNone/>
        <a:defRPr sz="2880" b="0" i="0" kern="1200" cap="all">
          <a:solidFill>
            <a:schemeClr val="tx1"/>
          </a:solidFill>
          <a:effectLst/>
          <a:latin typeface="+mj-lt"/>
          <a:ea typeface="+mj-ea"/>
          <a:cs typeface="+mj-cs"/>
        </a:defRPr>
      </a:lvl1pPr>
    </p:titleStyle>
    <p:bodyStyle>
      <a:lvl1pPr marL="205740" indent="-205740" algn="l" defTabSz="822960" rtl="0" eaLnBrk="1" latinLnBrk="0" hangingPunct="1">
        <a:lnSpc>
          <a:spcPct val="120000"/>
        </a:lnSpc>
        <a:spcBef>
          <a:spcPts val="900"/>
        </a:spcBef>
        <a:buClr>
          <a:schemeClr val="accent1"/>
        </a:buClr>
        <a:buSzPct val="100000"/>
        <a:buFont typeface="Arial" panose="020B0604020202020204" pitchFamily="34" charset="0"/>
        <a:buChar char="•"/>
        <a:defRPr sz="1800" kern="1200">
          <a:solidFill>
            <a:schemeClr val="tx1"/>
          </a:solidFill>
          <a:effectLst/>
          <a:latin typeface="+mn-lt"/>
          <a:ea typeface="+mn-ea"/>
          <a:cs typeface="+mn-cs"/>
        </a:defRPr>
      </a:lvl1pPr>
      <a:lvl2pPr marL="617220" indent="-205740" algn="l" defTabSz="822960" rtl="0" eaLnBrk="1" latinLnBrk="0" hangingPunct="1">
        <a:lnSpc>
          <a:spcPct val="120000"/>
        </a:lnSpc>
        <a:spcBef>
          <a:spcPts val="450"/>
        </a:spcBef>
        <a:buClr>
          <a:schemeClr val="accent1"/>
        </a:buClr>
        <a:buSzPct val="100000"/>
        <a:buFont typeface="Arial" panose="020B0604020202020204" pitchFamily="34" charset="0"/>
        <a:buChar char="•"/>
        <a:defRPr sz="1620" kern="1200" cap="none" baseline="0">
          <a:solidFill>
            <a:schemeClr val="tx1"/>
          </a:solidFill>
          <a:effectLst/>
          <a:latin typeface="+mn-lt"/>
          <a:ea typeface="+mn-ea"/>
          <a:cs typeface="+mn-cs"/>
        </a:defRPr>
      </a:lvl2pPr>
      <a:lvl3pPr marL="1028700" indent="-205740" algn="l" defTabSz="822960" rtl="0" eaLnBrk="1" latinLnBrk="0" hangingPunct="1">
        <a:lnSpc>
          <a:spcPct val="120000"/>
        </a:lnSpc>
        <a:spcBef>
          <a:spcPts val="450"/>
        </a:spcBef>
        <a:buClr>
          <a:schemeClr val="accent1"/>
        </a:buClr>
        <a:buSzPct val="100000"/>
        <a:buFont typeface="Arial" panose="020B0604020202020204" pitchFamily="34" charset="0"/>
        <a:buChar char="•"/>
        <a:defRPr sz="1440" kern="1200">
          <a:solidFill>
            <a:schemeClr val="tx1"/>
          </a:solidFill>
          <a:effectLst/>
          <a:latin typeface="+mn-lt"/>
          <a:ea typeface="+mn-ea"/>
          <a:cs typeface="+mn-cs"/>
        </a:defRPr>
      </a:lvl3pPr>
      <a:lvl4pPr marL="1440180" indent="-205740" algn="l" defTabSz="822960" rtl="0" eaLnBrk="1" latinLnBrk="0" hangingPunct="1">
        <a:lnSpc>
          <a:spcPct val="120000"/>
        </a:lnSpc>
        <a:spcBef>
          <a:spcPts val="450"/>
        </a:spcBef>
        <a:buClr>
          <a:schemeClr val="accent1"/>
        </a:buClr>
        <a:buSzPct val="100000"/>
        <a:buFont typeface="Arial" panose="020B0604020202020204" pitchFamily="34" charset="0"/>
        <a:buChar char="•"/>
        <a:defRPr sz="1260" kern="1200" cap="none" baseline="0">
          <a:solidFill>
            <a:schemeClr val="tx1"/>
          </a:solidFill>
          <a:effectLst/>
          <a:latin typeface="+mn-lt"/>
          <a:ea typeface="+mn-ea"/>
          <a:cs typeface="+mn-cs"/>
        </a:defRPr>
      </a:lvl4pPr>
      <a:lvl5pPr marL="1851660" indent="-205740" algn="l" defTabSz="822960" rtl="0" eaLnBrk="1" latinLnBrk="0" hangingPunct="1">
        <a:lnSpc>
          <a:spcPct val="120000"/>
        </a:lnSpc>
        <a:spcBef>
          <a:spcPts val="450"/>
        </a:spcBef>
        <a:buClr>
          <a:schemeClr val="accent1"/>
        </a:buClr>
        <a:buSzPct val="100000"/>
        <a:buFont typeface="Arial" panose="020B0604020202020204" pitchFamily="34" charset="0"/>
        <a:buChar char="•"/>
        <a:defRPr sz="1080" kern="1200">
          <a:solidFill>
            <a:schemeClr val="tx1"/>
          </a:solidFill>
          <a:effectLst/>
          <a:latin typeface="+mn-lt"/>
          <a:ea typeface="+mn-ea"/>
          <a:cs typeface="+mn-cs"/>
        </a:defRPr>
      </a:lvl5pPr>
      <a:lvl6pPr marL="2263140" indent="-205740" algn="l" defTabSz="822960" rtl="0" eaLnBrk="1" latinLnBrk="0" hangingPunct="1">
        <a:lnSpc>
          <a:spcPct val="120000"/>
        </a:lnSpc>
        <a:spcBef>
          <a:spcPts val="450"/>
        </a:spcBef>
        <a:buClr>
          <a:schemeClr val="accent1"/>
        </a:buClr>
        <a:buSzPct val="100000"/>
        <a:buFont typeface="Arial" panose="020B0604020202020204" pitchFamily="34" charset="0"/>
        <a:buChar char="•"/>
        <a:defRPr sz="1080" kern="1200">
          <a:solidFill>
            <a:schemeClr val="tx1"/>
          </a:solidFill>
          <a:effectLst/>
          <a:latin typeface="+mn-lt"/>
          <a:ea typeface="+mn-ea"/>
          <a:cs typeface="+mn-cs"/>
        </a:defRPr>
      </a:lvl6pPr>
      <a:lvl7pPr marL="2674620" indent="-205740" algn="l" defTabSz="822960" rtl="0" eaLnBrk="1" latinLnBrk="0" hangingPunct="1">
        <a:lnSpc>
          <a:spcPct val="120000"/>
        </a:lnSpc>
        <a:spcBef>
          <a:spcPts val="450"/>
        </a:spcBef>
        <a:buClr>
          <a:schemeClr val="accent1"/>
        </a:buClr>
        <a:buSzPct val="100000"/>
        <a:buFont typeface="Arial" panose="020B0604020202020204" pitchFamily="34" charset="0"/>
        <a:buChar char="•"/>
        <a:defRPr sz="1080" kern="1200">
          <a:solidFill>
            <a:schemeClr val="tx1"/>
          </a:solidFill>
          <a:effectLst/>
          <a:latin typeface="+mn-lt"/>
          <a:ea typeface="+mn-ea"/>
          <a:cs typeface="+mn-cs"/>
        </a:defRPr>
      </a:lvl7pPr>
      <a:lvl8pPr marL="3086100" indent="-205740" algn="l" defTabSz="822960" rtl="0" eaLnBrk="1" latinLnBrk="0" hangingPunct="1">
        <a:lnSpc>
          <a:spcPct val="120000"/>
        </a:lnSpc>
        <a:spcBef>
          <a:spcPts val="450"/>
        </a:spcBef>
        <a:buClr>
          <a:schemeClr val="accent1"/>
        </a:buClr>
        <a:buSzPct val="100000"/>
        <a:buFont typeface="Arial" panose="020B0604020202020204" pitchFamily="34" charset="0"/>
        <a:buChar char="•"/>
        <a:defRPr sz="1080" kern="1200" baseline="0">
          <a:solidFill>
            <a:schemeClr val="tx1"/>
          </a:solidFill>
          <a:effectLst/>
          <a:latin typeface="+mn-lt"/>
          <a:ea typeface="+mn-ea"/>
          <a:cs typeface="+mn-cs"/>
        </a:defRPr>
      </a:lvl8pPr>
      <a:lvl9pPr marL="3497580" indent="-205740" algn="l" defTabSz="822960" rtl="0" eaLnBrk="1" latinLnBrk="0" hangingPunct="1">
        <a:lnSpc>
          <a:spcPct val="120000"/>
        </a:lnSpc>
        <a:spcBef>
          <a:spcPts val="450"/>
        </a:spcBef>
        <a:buClr>
          <a:schemeClr val="accent1"/>
        </a:buClr>
        <a:buSzPct val="100000"/>
        <a:buFont typeface="Arial" panose="020B0604020202020204" pitchFamily="34" charset="0"/>
        <a:buChar char="•"/>
        <a:defRPr sz="1080" kern="1200" baseline="0">
          <a:solidFill>
            <a:schemeClr val="tx1"/>
          </a:solidFill>
          <a:effectLst/>
          <a:latin typeface="+mn-lt"/>
          <a:ea typeface="+mn-ea"/>
          <a:cs typeface="+mn-cs"/>
        </a:defRPr>
      </a:lvl9pPr>
    </p:bodyStyle>
    <p:otherStyle>
      <a:defPPr>
        <a:defRPr lang="en-US"/>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99743" y="521208"/>
            <a:ext cx="9973315" cy="590931"/>
          </a:xfrm>
          <a:prstGeom prst="rect">
            <a:avLst/>
          </a:prstGeom>
          <a:noFill/>
          <a:ln w="9525">
            <a:noFill/>
            <a:miter lim="800000"/>
            <a:headEnd/>
            <a:tailEnd/>
          </a:ln>
        </p:spPr>
        <p:txBody>
          <a:bodyPr vert="horz" wrap="square" lIns="91440" tIns="45720" rIns="91440" bIns="45720" numCol="1" anchor="b" anchorCtr="0" compatLnSpc="1">
            <a:prstTxWarp prst="textNoShape">
              <a:avLst/>
            </a:prstTxWarp>
            <a:noAutofit/>
          </a:bodyPr>
          <a:lstStyle/>
          <a:p>
            <a:pPr lvl="0"/>
            <a:r>
              <a:rPr lang="en-US"/>
              <a:t>按一下以編輯母片標題樣式</a:t>
            </a:r>
            <a:endParaRPr lang="en-US" dirty="0"/>
          </a:p>
        </p:txBody>
      </p:sp>
      <p:sp>
        <p:nvSpPr>
          <p:cNvPr id="1027" name="Rectangle 3"/>
          <p:cNvSpPr>
            <a:spLocks noGrp="1" noChangeArrowheads="1"/>
          </p:cNvSpPr>
          <p:nvPr>
            <p:ph type="body" idx="1"/>
          </p:nvPr>
        </p:nvSpPr>
        <p:spPr bwMode="auto">
          <a:xfrm>
            <a:off x="517402" y="2002368"/>
            <a:ext cx="9948931" cy="373424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按一下以編輯母片文字樣式</a:t>
            </a:r>
          </a:p>
          <a:p>
            <a:pPr lvl="1"/>
            <a:r>
              <a:rPr lang="en-US" dirty="0"/>
              <a:t>第二層</a:t>
            </a:r>
          </a:p>
        </p:txBody>
      </p:sp>
      <p:pic>
        <p:nvPicPr>
          <p:cNvPr id="6" name="Google Shape;78;p14">
            <a:extLst>
              <a:ext uri="{FF2B5EF4-FFF2-40B4-BE49-F238E27FC236}">
                <a16:creationId xmlns:a16="http://schemas.microsoft.com/office/drawing/2014/main" id="{314CEB40-1739-4D24-83DA-0CE9763BE5FC}"/>
              </a:ext>
            </a:extLst>
          </p:cNvPr>
          <p:cNvPicPr preferRelativeResize="0"/>
          <p:nvPr/>
        </p:nvPicPr>
        <p:blipFill rotWithShape="1">
          <a:blip r:embed="rId22" cstate="screen">
            <a:alphaModFix/>
            <a:extLst>
              <a:ext uri="{28A0092B-C50C-407E-A947-70E740481C1C}">
                <a14:useLocalDpi xmlns:a14="http://schemas.microsoft.com/office/drawing/2010/main"/>
              </a:ext>
            </a:extLst>
          </a:blip>
          <a:srcRect/>
          <a:stretch/>
        </p:blipFill>
        <p:spPr>
          <a:xfrm>
            <a:off x="10130817" y="5785420"/>
            <a:ext cx="580686" cy="206320"/>
          </a:xfrm>
          <a:prstGeom prst="rect">
            <a:avLst/>
          </a:prstGeom>
          <a:noFill/>
          <a:ln>
            <a:noFill/>
          </a:ln>
        </p:spPr>
      </p:pic>
      <p:sp>
        <p:nvSpPr>
          <p:cNvPr id="7" name="Google Shape;79;p14">
            <a:extLst>
              <a:ext uri="{FF2B5EF4-FFF2-40B4-BE49-F238E27FC236}">
                <a16:creationId xmlns:a16="http://schemas.microsoft.com/office/drawing/2014/main" id="{6BDE7C07-CEF7-436D-9B76-D06FF957C348}"/>
              </a:ext>
            </a:extLst>
          </p:cNvPr>
          <p:cNvSpPr txBox="1"/>
          <p:nvPr/>
        </p:nvSpPr>
        <p:spPr>
          <a:xfrm>
            <a:off x="9762253" y="5831285"/>
            <a:ext cx="321000" cy="1614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chemeClr val="accent4"/>
              </a:buClr>
              <a:buSzPts val="200"/>
              <a:buFont typeface="Trebuchet MS"/>
              <a:buNone/>
            </a:pPr>
            <a:fld id="{00000000-1234-1234-1234-123412341234}" type="slidenum">
              <a:rPr lang="en-US" sz="800" b="0" i="0" u="none" strike="noStrike" cap="none">
                <a:solidFill>
                  <a:schemeClr val="accent4"/>
                </a:solidFill>
                <a:latin typeface="Trebuchet MS"/>
                <a:ea typeface="Trebuchet MS"/>
                <a:cs typeface="Trebuchet MS"/>
                <a:sym typeface="Trebuchet MS"/>
              </a:rPr>
              <a:t>‹#›</a:t>
            </a:fld>
            <a:r>
              <a:rPr lang="en-US" sz="1100" b="0" i="0" u="none" strike="noStrike" cap="none" dirty="0">
                <a:solidFill>
                  <a:srgbClr val="12FEB6"/>
                </a:solidFill>
                <a:latin typeface="Questrial"/>
                <a:ea typeface="Questrial"/>
                <a:cs typeface="Questrial"/>
                <a:sym typeface="Questrial"/>
              </a:rPr>
              <a:t> </a:t>
            </a:r>
            <a:endParaRPr sz="1300" dirty="0"/>
          </a:p>
        </p:txBody>
      </p:sp>
      <p:pic>
        <p:nvPicPr>
          <p:cNvPr id="8" name="Picture 7">
            <a:extLst>
              <a:ext uri="{FF2B5EF4-FFF2-40B4-BE49-F238E27FC236}">
                <a16:creationId xmlns:a16="http://schemas.microsoft.com/office/drawing/2014/main" id="{1B1132F5-8625-4FB8-A192-AE73D144B6D0}"/>
              </a:ext>
            </a:extLst>
          </p:cNvPr>
          <p:cNvPicPr>
            <a:picLocks noChangeAspect="1"/>
          </p:cNvPicPr>
          <p:nvPr userDrawn="1"/>
        </p:nvPicPr>
        <p:blipFill>
          <a:blip r:embed="rId23" cstate="email">
            <a:extLst>
              <a:ext uri="{28A0092B-C50C-407E-A947-70E740481C1C}">
                <a14:useLocalDpi xmlns:a14="http://schemas.microsoft.com/office/drawing/2010/main"/>
              </a:ext>
            </a:extLst>
          </a:blip>
          <a:stretch>
            <a:fillRect/>
          </a:stretch>
        </p:blipFill>
        <p:spPr>
          <a:xfrm>
            <a:off x="10130818" y="5785419"/>
            <a:ext cx="580688" cy="206321"/>
          </a:xfrm>
          <a:prstGeom prst="rect">
            <a:avLst/>
          </a:prstGeom>
        </p:spPr>
      </p:pic>
    </p:spTree>
    <p:extLst>
      <p:ext uri="{BB962C8B-B14F-4D97-AF65-F5344CB8AC3E}">
        <p14:creationId xmlns:p14="http://schemas.microsoft.com/office/powerpoint/2010/main" val="2327523555"/>
      </p:ext>
    </p:extLst>
  </p:cSld>
  <p:clrMap bg1="dk2" tx1="lt1" bg2="dk1" tx2="lt2" accent1="accent1" accent2="accent2" accent3="accent3" accent4="accent4" accent5="accent5" accent6="accent6" hlink="hlink" folHlink="folHlink"/>
  <p:sldLayoutIdLst>
    <p:sldLayoutId id="2147484010" r:id="rId1"/>
    <p:sldLayoutId id="2147484011" r:id="rId2"/>
    <p:sldLayoutId id="2147484012" r:id="rId3"/>
    <p:sldLayoutId id="2147484013" r:id="rId4"/>
    <p:sldLayoutId id="2147484014" r:id="rId5"/>
    <p:sldLayoutId id="2147484015" r:id="rId6"/>
    <p:sldLayoutId id="2147484016" r:id="rId7"/>
    <p:sldLayoutId id="2147484017" r:id="rId8"/>
    <p:sldLayoutId id="2147484018" r:id="rId9"/>
    <p:sldLayoutId id="2147484019" r:id="rId10"/>
    <p:sldLayoutId id="2147484020" r:id="rId11"/>
    <p:sldLayoutId id="2147484021" r:id="rId12"/>
    <p:sldLayoutId id="2147484022" r:id="rId13"/>
    <p:sldLayoutId id="2147484023" r:id="rId14"/>
    <p:sldLayoutId id="2147484024" r:id="rId15"/>
    <p:sldLayoutId id="2147484025" r:id="rId16"/>
    <p:sldLayoutId id="2147484026" r:id="rId17"/>
    <p:sldLayoutId id="2147484027" r:id="rId18"/>
    <p:sldLayoutId id="2147484028" r:id="rId19"/>
    <p:sldLayoutId id="2147484029" r:id="rId20"/>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ctr" rtl="0" eaLnBrk="1" fontAlgn="base" hangingPunct="1">
        <a:lnSpc>
          <a:spcPct val="90000"/>
        </a:lnSpc>
        <a:spcBef>
          <a:spcPct val="0"/>
        </a:spcBef>
        <a:spcAft>
          <a:spcPct val="0"/>
        </a:spcAft>
        <a:defRPr sz="3600" b="0" cap="all" baseline="0">
          <a:solidFill>
            <a:schemeClr val="bg1"/>
          </a:solidFill>
          <a:latin typeface="Trebuchet MS" panose="020B0603020202020204" pitchFamily="34" charset="0"/>
          <a:ea typeface="+mj-ea"/>
          <a:cs typeface="+mj-cs"/>
        </a:defRPr>
      </a:lvl1pPr>
      <a:lvl2pPr algn="l" rtl="0" eaLnBrk="1" fontAlgn="base" hangingPunct="1">
        <a:spcBef>
          <a:spcPct val="0"/>
        </a:spcBef>
        <a:spcAft>
          <a:spcPct val="0"/>
        </a:spcAft>
        <a:defRPr sz="3200" b="1">
          <a:solidFill>
            <a:srgbClr val="73B900"/>
          </a:solidFill>
          <a:latin typeface="Arial" charset="0"/>
        </a:defRPr>
      </a:lvl2pPr>
      <a:lvl3pPr algn="l" rtl="0" eaLnBrk="1" fontAlgn="base" hangingPunct="1">
        <a:spcBef>
          <a:spcPct val="0"/>
        </a:spcBef>
        <a:spcAft>
          <a:spcPct val="0"/>
        </a:spcAft>
        <a:defRPr sz="3200" b="1">
          <a:solidFill>
            <a:srgbClr val="73B900"/>
          </a:solidFill>
          <a:latin typeface="Arial" charset="0"/>
        </a:defRPr>
      </a:lvl3pPr>
      <a:lvl4pPr algn="l" rtl="0" eaLnBrk="1" fontAlgn="base" hangingPunct="1">
        <a:spcBef>
          <a:spcPct val="0"/>
        </a:spcBef>
        <a:spcAft>
          <a:spcPct val="0"/>
        </a:spcAft>
        <a:defRPr sz="3200" b="1">
          <a:solidFill>
            <a:srgbClr val="73B900"/>
          </a:solidFill>
          <a:latin typeface="Arial" charset="0"/>
        </a:defRPr>
      </a:lvl4pPr>
      <a:lvl5pPr algn="l" rtl="0" eaLnBrk="1" fontAlgn="base" hangingPunct="1">
        <a:spcBef>
          <a:spcPct val="0"/>
        </a:spcBef>
        <a:spcAft>
          <a:spcPct val="0"/>
        </a:spcAft>
        <a:defRPr sz="3200" b="1">
          <a:solidFill>
            <a:srgbClr val="73B900"/>
          </a:solidFill>
          <a:latin typeface="Arial" charset="0"/>
        </a:defRPr>
      </a:lvl5pPr>
      <a:lvl6pPr marL="457200" algn="l" rtl="0" eaLnBrk="1" fontAlgn="base" hangingPunct="1">
        <a:spcBef>
          <a:spcPct val="0"/>
        </a:spcBef>
        <a:spcAft>
          <a:spcPct val="0"/>
        </a:spcAft>
        <a:defRPr sz="3200" b="1">
          <a:solidFill>
            <a:srgbClr val="73B900"/>
          </a:solidFill>
          <a:latin typeface="Arial" charset="0"/>
        </a:defRPr>
      </a:lvl6pPr>
      <a:lvl7pPr marL="914400" algn="l" rtl="0" eaLnBrk="1" fontAlgn="base" hangingPunct="1">
        <a:spcBef>
          <a:spcPct val="0"/>
        </a:spcBef>
        <a:spcAft>
          <a:spcPct val="0"/>
        </a:spcAft>
        <a:defRPr sz="3200" b="1">
          <a:solidFill>
            <a:srgbClr val="73B900"/>
          </a:solidFill>
          <a:latin typeface="Arial" charset="0"/>
        </a:defRPr>
      </a:lvl7pPr>
      <a:lvl8pPr marL="1371600" algn="l" rtl="0" eaLnBrk="1" fontAlgn="base" hangingPunct="1">
        <a:spcBef>
          <a:spcPct val="0"/>
        </a:spcBef>
        <a:spcAft>
          <a:spcPct val="0"/>
        </a:spcAft>
        <a:defRPr sz="3200" b="1">
          <a:solidFill>
            <a:srgbClr val="73B900"/>
          </a:solidFill>
          <a:latin typeface="Arial" charset="0"/>
        </a:defRPr>
      </a:lvl8pPr>
      <a:lvl9pPr marL="1828800" algn="l" rtl="0" eaLnBrk="1" fontAlgn="base" hangingPunct="1">
        <a:spcBef>
          <a:spcPct val="0"/>
        </a:spcBef>
        <a:spcAft>
          <a:spcPct val="0"/>
        </a:spcAft>
        <a:defRPr sz="3200" b="1">
          <a:solidFill>
            <a:srgbClr val="73B900"/>
          </a:solidFill>
          <a:latin typeface="Arial" charset="0"/>
        </a:defRPr>
      </a:lvl9pPr>
    </p:titleStyle>
    <p:bodyStyle>
      <a:lvl1pPr marL="0" indent="0" algn="l" rtl="0" eaLnBrk="1" fontAlgn="base" hangingPunct="1">
        <a:lnSpc>
          <a:spcPct val="90000"/>
        </a:lnSpc>
        <a:spcBef>
          <a:spcPts val="900"/>
        </a:spcBef>
        <a:spcAft>
          <a:spcPts val="900"/>
        </a:spcAft>
        <a:buClr>
          <a:schemeClr val="bg2"/>
        </a:buClr>
        <a:buSzPct val="100000"/>
        <a:buFontTx/>
        <a:buNone/>
        <a:defRPr sz="1400" b="0">
          <a:solidFill>
            <a:schemeClr val="accent4"/>
          </a:solidFill>
          <a:latin typeface="Trebuchet MS" pitchFamily="34" charset="0"/>
          <a:ea typeface="+mn-ea"/>
          <a:cs typeface="+mn-cs"/>
        </a:defRPr>
      </a:lvl1pPr>
      <a:lvl2pPr marL="571500" indent="0" algn="l" rtl="0" eaLnBrk="1" fontAlgn="base" hangingPunct="1">
        <a:lnSpc>
          <a:spcPct val="90000"/>
        </a:lnSpc>
        <a:spcBef>
          <a:spcPts val="900"/>
        </a:spcBef>
        <a:spcAft>
          <a:spcPts val="900"/>
        </a:spcAft>
        <a:buClr>
          <a:schemeClr val="bg2"/>
        </a:buClr>
        <a:buSzPct val="100000"/>
        <a:buFontTx/>
        <a:buNone/>
        <a:defRPr sz="1200" b="0">
          <a:solidFill>
            <a:schemeClr val="accent4"/>
          </a:solidFill>
          <a:latin typeface="Trebuchet MS" pitchFamily="34" charset="0"/>
        </a:defRPr>
      </a:lvl2pPr>
      <a:lvl3pPr marL="1089025" indent="0" algn="l" rtl="0" eaLnBrk="1" fontAlgn="base" hangingPunct="1">
        <a:lnSpc>
          <a:spcPct val="90000"/>
        </a:lnSpc>
        <a:spcBef>
          <a:spcPts val="900"/>
        </a:spcBef>
        <a:spcAft>
          <a:spcPts val="900"/>
        </a:spcAft>
        <a:buClr>
          <a:schemeClr val="bg2"/>
        </a:buClr>
        <a:buSzPct val="100000"/>
        <a:buFontTx/>
        <a:buNone/>
        <a:defRPr sz="1100" b="0">
          <a:solidFill>
            <a:schemeClr val="accent4"/>
          </a:solidFill>
          <a:latin typeface="Trebuchet MS" pitchFamily="34" charset="0"/>
        </a:defRPr>
      </a:lvl3pPr>
      <a:lvl4pPr marL="1774825" indent="-228600" algn="l" rtl="0" eaLnBrk="1" fontAlgn="base" hangingPunct="1">
        <a:spcBef>
          <a:spcPct val="20000"/>
        </a:spcBef>
        <a:spcAft>
          <a:spcPct val="0"/>
        </a:spcAft>
        <a:buChar char="–"/>
        <a:defRPr sz="2000">
          <a:solidFill>
            <a:schemeClr val="bg1"/>
          </a:solidFill>
          <a:latin typeface="+mn-lt"/>
        </a:defRPr>
      </a:lvl4pPr>
      <a:lvl5pPr marL="2117725" indent="-228600" algn="l" rtl="0" eaLnBrk="1" fontAlgn="base" hangingPunct="1">
        <a:spcBef>
          <a:spcPct val="20000"/>
        </a:spcBef>
        <a:spcAft>
          <a:spcPct val="0"/>
        </a:spcAft>
        <a:buChar char="»"/>
        <a:defRPr sz="2000">
          <a:solidFill>
            <a:schemeClr val="bg1"/>
          </a:solidFill>
          <a:latin typeface="+mn-lt"/>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Shape 75"/>
        <p:cNvGrpSpPr/>
        <p:nvPr/>
      </p:nvGrpSpPr>
      <p:grpSpPr>
        <a:xfrm>
          <a:off x="0" y="0"/>
          <a:ext cx="0" cy="0"/>
          <a:chOff x="0" y="0"/>
          <a:chExt cx="0" cy="0"/>
        </a:xfrm>
      </p:grpSpPr>
      <p:sp>
        <p:nvSpPr>
          <p:cNvPr id="76" name="Google Shape;76;p14"/>
          <p:cNvSpPr txBox="1">
            <a:spLocks noGrp="1"/>
          </p:cNvSpPr>
          <p:nvPr>
            <p:ph type="title"/>
          </p:nvPr>
        </p:nvSpPr>
        <p:spPr>
          <a:xfrm>
            <a:off x="499744" y="653531"/>
            <a:ext cx="9973200" cy="591000"/>
          </a:xfrm>
          <a:prstGeom prst="rect">
            <a:avLst/>
          </a:prstGeom>
          <a:noFill/>
          <a:ln>
            <a:noFill/>
          </a:ln>
        </p:spPr>
        <p:txBody>
          <a:bodyPr spcFirstLastPara="1" wrap="square" lIns="82275" tIns="82275" rIns="82275" bIns="82275" anchor="b" anchorCtr="0"/>
          <a:lstStyle>
            <a:lvl1pPr marR="0" lvl="0" algn="ctr" rtl="0">
              <a:lnSpc>
                <a:spcPct val="90000"/>
              </a:lnSpc>
              <a:spcBef>
                <a:spcPts val="0"/>
              </a:spcBef>
              <a:spcAft>
                <a:spcPts val="0"/>
              </a:spcAft>
              <a:buClr>
                <a:schemeClr val="dk2"/>
              </a:buClr>
              <a:buSzPts val="3200"/>
              <a:buFont typeface="Trebuchet MS"/>
              <a:buNone/>
              <a:defRPr sz="3200" b="1" i="0" u="none" strike="noStrike" cap="none">
                <a:solidFill>
                  <a:schemeClr val="dk2"/>
                </a:solidFill>
                <a:latin typeface="Trebuchet MS"/>
                <a:ea typeface="Trebuchet MS"/>
                <a:cs typeface="Trebuchet MS"/>
                <a:sym typeface="Trebuchet MS"/>
              </a:defRPr>
            </a:lvl1pPr>
            <a:lvl2pPr marR="0" lvl="1" algn="l" rtl="0">
              <a:spcBef>
                <a:spcPts val="0"/>
              </a:spcBef>
              <a:spcAft>
                <a:spcPts val="0"/>
              </a:spcAft>
              <a:buClr>
                <a:srgbClr val="73B900"/>
              </a:buClr>
              <a:buSzPts val="2900"/>
              <a:buFont typeface="Arial"/>
              <a:buNone/>
              <a:defRPr sz="2900" b="1" i="0" u="none" strike="noStrike" cap="none">
                <a:solidFill>
                  <a:srgbClr val="73B900"/>
                </a:solidFill>
                <a:latin typeface="Arial"/>
                <a:ea typeface="Arial"/>
                <a:cs typeface="Arial"/>
                <a:sym typeface="Arial"/>
              </a:defRPr>
            </a:lvl2pPr>
            <a:lvl3pPr marR="0" lvl="2" algn="l" rtl="0">
              <a:spcBef>
                <a:spcPts val="0"/>
              </a:spcBef>
              <a:spcAft>
                <a:spcPts val="0"/>
              </a:spcAft>
              <a:buClr>
                <a:srgbClr val="73B900"/>
              </a:buClr>
              <a:buSzPts val="2900"/>
              <a:buFont typeface="Arial"/>
              <a:buNone/>
              <a:defRPr sz="2900" b="1" i="0" u="none" strike="noStrike" cap="none">
                <a:solidFill>
                  <a:srgbClr val="73B900"/>
                </a:solidFill>
                <a:latin typeface="Arial"/>
                <a:ea typeface="Arial"/>
                <a:cs typeface="Arial"/>
                <a:sym typeface="Arial"/>
              </a:defRPr>
            </a:lvl3pPr>
            <a:lvl4pPr marR="0" lvl="3" algn="l" rtl="0">
              <a:spcBef>
                <a:spcPts val="0"/>
              </a:spcBef>
              <a:spcAft>
                <a:spcPts val="0"/>
              </a:spcAft>
              <a:buClr>
                <a:srgbClr val="73B900"/>
              </a:buClr>
              <a:buSzPts val="2900"/>
              <a:buFont typeface="Arial"/>
              <a:buNone/>
              <a:defRPr sz="2900" b="1" i="0" u="none" strike="noStrike" cap="none">
                <a:solidFill>
                  <a:srgbClr val="73B900"/>
                </a:solidFill>
                <a:latin typeface="Arial"/>
                <a:ea typeface="Arial"/>
                <a:cs typeface="Arial"/>
                <a:sym typeface="Arial"/>
              </a:defRPr>
            </a:lvl4pPr>
            <a:lvl5pPr marR="0" lvl="4" algn="l" rtl="0">
              <a:spcBef>
                <a:spcPts val="0"/>
              </a:spcBef>
              <a:spcAft>
                <a:spcPts val="0"/>
              </a:spcAft>
              <a:buClr>
                <a:srgbClr val="73B900"/>
              </a:buClr>
              <a:buSzPts val="2900"/>
              <a:buFont typeface="Arial"/>
              <a:buNone/>
              <a:defRPr sz="2900" b="1" i="0" u="none" strike="noStrike" cap="none">
                <a:solidFill>
                  <a:srgbClr val="73B900"/>
                </a:solidFill>
                <a:latin typeface="Arial"/>
                <a:ea typeface="Arial"/>
                <a:cs typeface="Arial"/>
                <a:sym typeface="Arial"/>
              </a:defRPr>
            </a:lvl5pPr>
            <a:lvl6pPr marR="0" lvl="5" algn="l" rtl="0">
              <a:spcBef>
                <a:spcPts val="0"/>
              </a:spcBef>
              <a:spcAft>
                <a:spcPts val="0"/>
              </a:spcAft>
              <a:buClr>
                <a:srgbClr val="73B900"/>
              </a:buClr>
              <a:buSzPts val="2900"/>
              <a:buFont typeface="Arial"/>
              <a:buNone/>
              <a:defRPr sz="2900" b="1" i="0" u="none" strike="noStrike" cap="none">
                <a:solidFill>
                  <a:srgbClr val="73B900"/>
                </a:solidFill>
                <a:latin typeface="Arial"/>
                <a:ea typeface="Arial"/>
                <a:cs typeface="Arial"/>
                <a:sym typeface="Arial"/>
              </a:defRPr>
            </a:lvl6pPr>
            <a:lvl7pPr marR="0" lvl="6" algn="l" rtl="0">
              <a:spcBef>
                <a:spcPts val="0"/>
              </a:spcBef>
              <a:spcAft>
                <a:spcPts val="0"/>
              </a:spcAft>
              <a:buClr>
                <a:srgbClr val="73B900"/>
              </a:buClr>
              <a:buSzPts val="2900"/>
              <a:buFont typeface="Arial"/>
              <a:buNone/>
              <a:defRPr sz="2900" b="1" i="0" u="none" strike="noStrike" cap="none">
                <a:solidFill>
                  <a:srgbClr val="73B900"/>
                </a:solidFill>
                <a:latin typeface="Arial"/>
                <a:ea typeface="Arial"/>
                <a:cs typeface="Arial"/>
                <a:sym typeface="Arial"/>
              </a:defRPr>
            </a:lvl7pPr>
            <a:lvl8pPr marR="0" lvl="7" algn="l" rtl="0">
              <a:spcBef>
                <a:spcPts val="0"/>
              </a:spcBef>
              <a:spcAft>
                <a:spcPts val="0"/>
              </a:spcAft>
              <a:buClr>
                <a:srgbClr val="73B900"/>
              </a:buClr>
              <a:buSzPts val="2900"/>
              <a:buFont typeface="Arial"/>
              <a:buNone/>
              <a:defRPr sz="2900" b="1" i="0" u="none" strike="noStrike" cap="none">
                <a:solidFill>
                  <a:srgbClr val="73B900"/>
                </a:solidFill>
                <a:latin typeface="Arial"/>
                <a:ea typeface="Arial"/>
                <a:cs typeface="Arial"/>
                <a:sym typeface="Arial"/>
              </a:defRPr>
            </a:lvl8pPr>
            <a:lvl9pPr marR="0" lvl="8" algn="l" rtl="0">
              <a:spcBef>
                <a:spcPts val="0"/>
              </a:spcBef>
              <a:spcAft>
                <a:spcPts val="0"/>
              </a:spcAft>
              <a:buClr>
                <a:srgbClr val="73B900"/>
              </a:buClr>
              <a:buSzPts val="2900"/>
              <a:buFont typeface="Arial"/>
              <a:buNone/>
              <a:defRPr sz="2900" b="1" i="0" u="none" strike="noStrike" cap="none">
                <a:solidFill>
                  <a:srgbClr val="73B900"/>
                </a:solidFill>
                <a:latin typeface="Arial"/>
                <a:ea typeface="Arial"/>
                <a:cs typeface="Arial"/>
                <a:sym typeface="Arial"/>
              </a:defRPr>
            </a:lvl9pPr>
          </a:lstStyle>
          <a:p>
            <a:endParaRPr/>
          </a:p>
        </p:txBody>
      </p:sp>
      <p:sp>
        <p:nvSpPr>
          <p:cNvPr id="77" name="Google Shape;77;p14"/>
          <p:cNvSpPr txBox="1">
            <a:spLocks noGrp="1"/>
          </p:cNvSpPr>
          <p:nvPr>
            <p:ph type="body" idx="1"/>
          </p:nvPr>
        </p:nvSpPr>
        <p:spPr>
          <a:xfrm>
            <a:off x="517403" y="2002367"/>
            <a:ext cx="9948900" cy="3908100"/>
          </a:xfrm>
          <a:prstGeom prst="rect">
            <a:avLst/>
          </a:prstGeom>
          <a:noFill/>
          <a:ln>
            <a:noFill/>
          </a:ln>
        </p:spPr>
        <p:txBody>
          <a:bodyPr spcFirstLastPara="1" wrap="square" lIns="82275" tIns="82275" rIns="82275" bIns="82275" anchor="t" anchorCtr="0"/>
          <a:lstStyle>
            <a:lvl1pPr marL="457200" marR="0" lvl="0" indent="-228600" algn="l" rtl="0">
              <a:lnSpc>
                <a:spcPct val="90000"/>
              </a:lnSpc>
              <a:spcBef>
                <a:spcPts val="800"/>
              </a:spcBef>
              <a:spcAft>
                <a:spcPts val="0"/>
              </a:spcAft>
              <a:buClr>
                <a:schemeClr val="dk1"/>
              </a:buClr>
              <a:buSzPts val="1800"/>
              <a:buFont typeface="Trebuchet MS"/>
              <a:buNone/>
              <a:defRPr sz="1800" b="0" i="0" u="none" strike="noStrike" cap="none">
                <a:solidFill>
                  <a:schemeClr val="dk2"/>
                </a:solidFill>
                <a:latin typeface="Trebuchet MS"/>
                <a:ea typeface="Trebuchet MS"/>
                <a:cs typeface="Trebuchet MS"/>
                <a:sym typeface="Trebuchet MS"/>
              </a:defRPr>
            </a:lvl1pPr>
            <a:lvl2pPr marL="914400" marR="0" lvl="1" indent="-228600" algn="l" rtl="0">
              <a:lnSpc>
                <a:spcPct val="90000"/>
              </a:lnSpc>
              <a:spcBef>
                <a:spcPts val="800"/>
              </a:spcBef>
              <a:spcAft>
                <a:spcPts val="0"/>
              </a:spcAft>
              <a:buClr>
                <a:schemeClr val="dk1"/>
              </a:buClr>
              <a:buSzPts val="1600"/>
              <a:buFont typeface="Trebuchet MS"/>
              <a:buNone/>
              <a:defRPr sz="1600" b="0" i="0" u="none" strike="noStrike" cap="none">
                <a:solidFill>
                  <a:schemeClr val="dk2"/>
                </a:solidFill>
                <a:latin typeface="Trebuchet MS"/>
                <a:ea typeface="Trebuchet MS"/>
                <a:cs typeface="Trebuchet MS"/>
                <a:sym typeface="Trebuchet MS"/>
              </a:defRPr>
            </a:lvl2pPr>
            <a:lvl3pPr marL="1371600" marR="0" lvl="2" indent="-228600" algn="l" rtl="0">
              <a:lnSpc>
                <a:spcPct val="90000"/>
              </a:lnSpc>
              <a:spcBef>
                <a:spcPts val="800"/>
              </a:spcBef>
              <a:spcAft>
                <a:spcPts val="0"/>
              </a:spcAft>
              <a:buClr>
                <a:schemeClr val="dk1"/>
              </a:buClr>
              <a:buSzPts val="1400"/>
              <a:buFont typeface="Trebuchet MS"/>
              <a:buNone/>
              <a:defRPr sz="1400" b="0" i="0" u="none" strike="noStrike" cap="none">
                <a:solidFill>
                  <a:schemeClr val="dk2"/>
                </a:solidFill>
                <a:latin typeface="Trebuchet MS"/>
                <a:ea typeface="Trebuchet MS"/>
                <a:cs typeface="Trebuchet MS"/>
                <a:sym typeface="Trebuchet MS"/>
              </a:defRPr>
            </a:lvl3pPr>
            <a:lvl4pPr marL="1828800" marR="0" lvl="3" indent="-342900" algn="l" rtl="0">
              <a:lnSpc>
                <a:spcPct val="100000"/>
              </a:lnSpc>
              <a:spcBef>
                <a:spcPts val="800"/>
              </a:spcBef>
              <a:spcAft>
                <a:spcPts val="0"/>
              </a:spcAft>
              <a:buClr>
                <a:schemeClr val="dk2"/>
              </a:buClr>
              <a:buSzPts val="1800"/>
              <a:buFont typeface="Trebuchet MS"/>
              <a:buChar char="–"/>
              <a:defRPr sz="1800" b="0" i="0" u="none" strike="noStrike" cap="none">
                <a:solidFill>
                  <a:schemeClr val="dk2"/>
                </a:solidFill>
                <a:latin typeface="Trebuchet MS"/>
                <a:ea typeface="Trebuchet MS"/>
                <a:cs typeface="Trebuchet MS"/>
                <a:sym typeface="Trebuchet MS"/>
              </a:defRPr>
            </a:lvl4pPr>
            <a:lvl5pPr marL="2286000" marR="0" lvl="4" indent="-342900" algn="l" rtl="0">
              <a:lnSpc>
                <a:spcPct val="100000"/>
              </a:lnSpc>
              <a:spcBef>
                <a:spcPts val="400"/>
              </a:spcBef>
              <a:spcAft>
                <a:spcPts val="0"/>
              </a:spcAft>
              <a:buClr>
                <a:schemeClr val="dk2"/>
              </a:buClr>
              <a:buSzPts val="1800"/>
              <a:buFont typeface="Trebuchet MS"/>
              <a:buChar char="»"/>
              <a:defRPr sz="1800" b="0" i="0" u="none" strike="noStrike" cap="none">
                <a:solidFill>
                  <a:schemeClr val="dk2"/>
                </a:solidFill>
                <a:latin typeface="Trebuchet MS"/>
                <a:ea typeface="Trebuchet MS"/>
                <a:cs typeface="Trebuchet MS"/>
                <a:sym typeface="Trebuchet MS"/>
              </a:defRPr>
            </a:lvl5pPr>
            <a:lvl6pPr marL="2743200" marR="0" lvl="5" indent="-342900" algn="l" rtl="0">
              <a:lnSpc>
                <a:spcPct val="100000"/>
              </a:lnSpc>
              <a:spcBef>
                <a:spcPts val="400"/>
              </a:spcBef>
              <a:spcAft>
                <a:spcPts val="0"/>
              </a:spcAft>
              <a:buClr>
                <a:schemeClr val="dk2"/>
              </a:buClr>
              <a:buSzPts val="1800"/>
              <a:buFont typeface="Trebuchet MS"/>
              <a:buChar char="»"/>
              <a:defRPr sz="1800" b="0" i="0" u="none" strike="noStrike" cap="none">
                <a:solidFill>
                  <a:schemeClr val="dk2"/>
                </a:solidFill>
                <a:latin typeface="Trebuchet MS"/>
                <a:ea typeface="Trebuchet MS"/>
                <a:cs typeface="Trebuchet MS"/>
                <a:sym typeface="Trebuchet MS"/>
              </a:defRPr>
            </a:lvl6pPr>
            <a:lvl7pPr marL="3200400" marR="0" lvl="6" indent="-342900" algn="l" rtl="0">
              <a:lnSpc>
                <a:spcPct val="100000"/>
              </a:lnSpc>
              <a:spcBef>
                <a:spcPts val="400"/>
              </a:spcBef>
              <a:spcAft>
                <a:spcPts val="0"/>
              </a:spcAft>
              <a:buClr>
                <a:schemeClr val="dk2"/>
              </a:buClr>
              <a:buSzPts val="1800"/>
              <a:buFont typeface="Trebuchet MS"/>
              <a:buChar char="»"/>
              <a:defRPr sz="1800" b="0" i="0" u="none" strike="noStrike" cap="none">
                <a:solidFill>
                  <a:schemeClr val="dk2"/>
                </a:solidFill>
                <a:latin typeface="Trebuchet MS"/>
                <a:ea typeface="Trebuchet MS"/>
                <a:cs typeface="Trebuchet MS"/>
                <a:sym typeface="Trebuchet MS"/>
              </a:defRPr>
            </a:lvl7pPr>
            <a:lvl8pPr marL="3657600" marR="0" lvl="7" indent="-342900" algn="l" rtl="0">
              <a:lnSpc>
                <a:spcPct val="100000"/>
              </a:lnSpc>
              <a:spcBef>
                <a:spcPts val="400"/>
              </a:spcBef>
              <a:spcAft>
                <a:spcPts val="0"/>
              </a:spcAft>
              <a:buClr>
                <a:schemeClr val="dk2"/>
              </a:buClr>
              <a:buSzPts val="1800"/>
              <a:buFont typeface="Trebuchet MS"/>
              <a:buChar char="»"/>
              <a:defRPr sz="1800" b="0" i="0" u="none" strike="noStrike" cap="none">
                <a:solidFill>
                  <a:schemeClr val="dk2"/>
                </a:solidFill>
                <a:latin typeface="Trebuchet MS"/>
                <a:ea typeface="Trebuchet MS"/>
                <a:cs typeface="Trebuchet MS"/>
                <a:sym typeface="Trebuchet MS"/>
              </a:defRPr>
            </a:lvl8pPr>
            <a:lvl9pPr marL="4114800" marR="0" lvl="8" indent="-342900" algn="l" rtl="0">
              <a:lnSpc>
                <a:spcPct val="100000"/>
              </a:lnSpc>
              <a:spcBef>
                <a:spcPts val="400"/>
              </a:spcBef>
              <a:spcAft>
                <a:spcPts val="0"/>
              </a:spcAft>
              <a:buClr>
                <a:schemeClr val="dk2"/>
              </a:buClr>
              <a:buSzPts val="1800"/>
              <a:buFont typeface="Trebuchet MS"/>
              <a:buChar char="»"/>
              <a:defRPr sz="1800" b="0" i="0" u="none" strike="noStrike" cap="none">
                <a:solidFill>
                  <a:schemeClr val="dk2"/>
                </a:solidFill>
                <a:latin typeface="Trebuchet MS"/>
                <a:ea typeface="Trebuchet MS"/>
                <a:cs typeface="Trebuchet MS"/>
                <a:sym typeface="Trebuchet MS"/>
              </a:defRPr>
            </a:lvl9pPr>
          </a:lstStyle>
          <a:p>
            <a:endParaRPr/>
          </a:p>
        </p:txBody>
      </p:sp>
      <p:pic>
        <p:nvPicPr>
          <p:cNvPr id="78" name="Google Shape;78;p14"/>
          <p:cNvPicPr preferRelativeResize="0"/>
          <p:nvPr/>
        </p:nvPicPr>
        <p:blipFill rotWithShape="1">
          <a:blip r:embed="rId13" cstate="screen">
            <a:alphaModFix/>
            <a:extLst>
              <a:ext uri="{28A0092B-C50C-407E-A947-70E740481C1C}">
                <a14:useLocalDpi xmlns:a14="http://schemas.microsoft.com/office/drawing/2010/main"/>
              </a:ext>
            </a:extLst>
          </a:blip>
          <a:srcRect/>
          <a:stretch/>
        </p:blipFill>
        <p:spPr>
          <a:xfrm>
            <a:off x="10130817" y="5785420"/>
            <a:ext cx="580686" cy="206320"/>
          </a:xfrm>
          <a:prstGeom prst="rect">
            <a:avLst/>
          </a:prstGeom>
          <a:noFill/>
          <a:ln>
            <a:noFill/>
          </a:ln>
        </p:spPr>
      </p:pic>
      <p:sp>
        <p:nvSpPr>
          <p:cNvPr id="79" name="Google Shape;79;p14"/>
          <p:cNvSpPr txBox="1"/>
          <p:nvPr/>
        </p:nvSpPr>
        <p:spPr>
          <a:xfrm>
            <a:off x="9762253" y="5831285"/>
            <a:ext cx="321000" cy="1614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chemeClr val="accent4"/>
              </a:buClr>
              <a:buSzPts val="200"/>
              <a:buFont typeface="Trebuchet MS"/>
              <a:buNone/>
            </a:pPr>
            <a:fld id="{00000000-1234-1234-1234-123412341234}" type="slidenum">
              <a:rPr lang="en-US" sz="800" b="0" i="0" u="none" strike="noStrike" cap="none">
                <a:solidFill>
                  <a:schemeClr val="accent4"/>
                </a:solidFill>
                <a:latin typeface="Trebuchet MS"/>
                <a:ea typeface="Trebuchet MS"/>
                <a:cs typeface="Trebuchet MS"/>
                <a:sym typeface="Trebuchet MS"/>
              </a:rPr>
              <a:t>‹#›</a:t>
            </a:fld>
            <a:r>
              <a:rPr lang="en-US" sz="1100" b="0" i="0" u="none" strike="noStrike" cap="none" dirty="0">
                <a:solidFill>
                  <a:srgbClr val="12FEB6"/>
                </a:solidFill>
                <a:latin typeface="Questrial"/>
                <a:ea typeface="Questrial"/>
                <a:cs typeface="Questrial"/>
                <a:sym typeface="Questrial"/>
              </a:rPr>
              <a:t> </a:t>
            </a:r>
            <a:endParaRPr sz="1300" dirty="0"/>
          </a:p>
        </p:txBody>
      </p:sp>
    </p:spTree>
    <p:extLst>
      <p:ext uri="{BB962C8B-B14F-4D97-AF65-F5344CB8AC3E}">
        <p14:creationId xmlns:p14="http://schemas.microsoft.com/office/powerpoint/2010/main" val="3532100848"/>
      </p:ext>
    </p:extLst>
  </p:cSld>
  <p:clrMap bg1="lt1" tx1="dk1" bg2="dk2" tx2="lt2" accent1="accent1" accent2="accent2" accent3="accent3" accent4="accent4" accent5="accent5" accent6="accent6" hlink="hlink" folHlink="folHlink"/>
  <p:sldLayoutIdLst>
    <p:sldLayoutId id="2147484031" r:id="rId1"/>
    <p:sldLayoutId id="2147484032" r:id="rId2"/>
    <p:sldLayoutId id="2147484033" r:id="rId3"/>
    <p:sldLayoutId id="2147484034" r:id="rId4"/>
    <p:sldLayoutId id="2147484035" r:id="rId5"/>
    <p:sldLayoutId id="2147484036" r:id="rId6"/>
    <p:sldLayoutId id="2147484037" r:id="rId7"/>
    <p:sldLayoutId id="2147484038" r:id="rId8"/>
    <p:sldLayoutId id="2147484039" r:id="rId9"/>
    <p:sldLayoutId id="2147484040" r:id="rId10"/>
    <p:sldLayoutId id="2147484041" r:id="rId11"/>
  </p:sldLayoutIdLst>
  <p:hf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Shape 8"/>
        <p:cNvGrpSpPr/>
        <p:nvPr/>
      </p:nvGrpSpPr>
      <p:grpSpPr>
        <a:xfrm>
          <a:off x="0" y="0"/>
          <a:ext cx="0" cy="0"/>
          <a:chOff x="0" y="0"/>
          <a:chExt cx="0" cy="0"/>
        </a:xfrm>
      </p:grpSpPr>
      <p:sp>
        <p:nvSpPr>
          <p:cNvPr id="9" name="Google Shape;9;p1"/>
          <p:cNvSpPr txBox="1">
            <a:spLocks noGrp="1"/>
          </p:cNvSpPr>
          <p:nvPr>
            <p:ph type="title"/>
          </p:nvPr>
        </p:nvSpPr>
        <p:spPr>
          <a:xfrm>
            <a:off x="499743" y="653532"/>
            <a:ext cx="9973315" cy="590931"/>
          </a:xfrm>
          <a:prstGeom prst="rect">
            <a:avLst/>
          </a:prstGeom>
          <a:noFill/>
          <a:ln>
            <a:noFill/>
          </a:ln>
        </p:spPr>
        <p:txBody>
          <a:bodyPr spcFirstLastPara="1" wrap="square" lIns="91425" tIns="91425" rIns="91425" bIns="91425" anchor="b" anchorCtr="0"/>
          <a:lstStyle>
            <a:lvl1pPr marR="0" lvl="0" algn="ctr" rtl="0">
              <a:lnSpc>
                <a:spcPct val="90000"/>
              </a:lnSpc>
              <a:spcBef>
                <a:spcPts val="0"/>
              </a:spcBef>
              <a:spcAft>
                <a:spcPts val="0"/>
              </a:spcAft>
              <a:buClr>
                <a:srgbClr val="000000"/>
              </a:buClr>
              <a:buSzPts val="1400"/>
              <a:buFont typeface="Arial"/>
              <a:buNone/>
              <a:defRPr sz="3600" b="1" i="0" u="none" strike="noStrike" cap="none">
                <a:solidFill>
                  <a:schemeClr val="dk2"/>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9pPr>
          </a:lstStyle>
          <a:p>
            <a:endParaRPr/>
          </a:p>
        </p:txBody>
      </p:sp>
      <p:sp>
        <p:nvSpPr>
          <p:cNvPr id="10" name="Google Shape;10;p1"/>
          <p:cNvSpPr txBox="1">
            <a:spLocks noGrp="1"/>
          </p:cNvSpPr>
          <p:nvPr>
            <p:ph type="body" idx="1"/>
          </p:nvPr>
        </p:nvSpPr>
        <p:spPr>
          <a:xfrm>
            <a:off x="517402" y="2002367"/>
            <a:ext cx="9973315" cy="3783053"/>
          </a:xfrm>
          <a:prstGeom prst="rect">
            <a:avLst/>
          </a:prstGeom>
          <a:noFill/>
          <a:ln>
            <a:noFill/>
          </a:ln>
        </p:spPr>
        <p:txBody>
          <a:bodyPr spcFirstLastPara="1" wrap="square" lIns="91425" tIns="91425" rIns="91425" bIns="91425" anchor="t" anchorCtr="0"/>
          <a:lstStyle>
            <a:lvl1pPr marL="457200" marR="0" lvl="0" indent="-228600" algn="l" rtl="0">
              <a:lnSpc>
                <a:spcPct val="90000"/>
              </a:lnSpc>
              <a:spcBef>
                <a:spcPts val="900"/>
              </a:spcBef>
              <a:spcAft>
                <a:spcPts val="0"/>
              </a:spcAft>
              <a:buClr>
                <a:schemeClr val="dk1"/>
              </a:buClr>
              <a:buSzPts val="1400"/>
              <a:buFont typeface="Trebuchet MS"/>
              <a:buNone/>
              <a:defRPr sz="2000" b="0" i="0" u="none" strike="noStrike" cap="none">
                <a:solidFill>
                  <a:schemeClr val="dk2"/>
                </a:solidFill>
                <a:latin typeface="Trebuchet MS"/>
                <a:ea typeface="Trebuchet MS"/>
                <a:cs typeface="Trebuchet MS"/>
                <a:sym typeface="Trebuchet MS"/>
              </a:defRPr>
            </a:lvl1pPr>
            <a:lvl2pPr marL="914400" marR="0" lvl="1" indent="-228600" algn="l" rtl="0">
              <a:lnSpc>
                <a:spcPct val="90000"/>
              </a:lnSpc>
              <a:spcBef>
                <a:spcPts val="900"/>
              </a:spcBef>
              <a:spcAft>
                <a:spcPts val="0"/>
              </a:spcAft>
              <a:buClr>
                <a:schemeClr val="dk1"/>
              </a:buClr>
              <a:buSzPts val="1400"/>
              <a:buFont typeface="Trebuchet MS"/>
              <a:buNone/>
              <a:defRPr sz="1800" b="0" i="0" u="none" strike="noStrike" cap="none">
                <a:solidFill>
                  <a:schemeClr val="dk2"/>
                </a:solidFill>
                <a:latin typeface="Trebuchet MS"/>
                <a:ea typeface="Trebuchet MS"/>
                <a:cs typeface="Trebuchet MS"/>
                <a:sym typeface="Trebuchet MS"/>
              </a:defRPr>
            </a:lvl2pPr>
            <a:lvl3pPr marL="1371600" marR="0" lvl="2" indent="-228600" algn="l" rtl="0">
              <a:lnSpc>
                <a:spcPct val="90000"/>
              </a:lnSpc>
              <a:spcBef>
                <a:spcPts val="900"/>
              </a:spcBef>
              <a:spcAft>
                <a:spcPts val="0"/>
              </a:spcAft>
              <a:buClr>
                <a:schemeClr val="dk1"/>
              </a:buClr>
              <a:buSzPts val="1400"/>
              <a:buFont typeface="Trebuchet MS"/>
              <a:buNone/>
              <a:defRPr sz="1600" b="0" i="0" u="none" strike="noStrike" cap="none">
                <a:solidFill>
                  <a:schemeClr val="dk2"/>
                </a:solidFill>
                <a:latin typeface="Trebuchet MS"/>
                <a:ea typeface="Trebuchet MS"/>
                <a:cs typeface="Trebuchet MS"/>
                <a:sym typeface="Trebuchet MS"/>
              </a:defRPr>
            </a:lvl3pPr>
            <a:lvl4pPr marL="1828800" marR="0" lvl="3" indent="-355600" algn="l" rtl="0">
              <a:lnSpc>
                <a:spcPct val="100000"/>
              </a:lnSpc>
              <a:spcBef>
                <a:spcPts val="9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4pPr>
            <a:lvl5pPr marL="2286000" marR="0" lvl="4"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endParaRPr dirty="0"/>
          </a:p>
        </p:txBody>
      </p:sp>
      <p:pic>
        <p:nvPicPr>
          <p:cNvPr id="6" name="Google Shape;78;p14">
            <a:extLst>
              <a:ext uri="{FF2B5EF4-FFF2-40B4-BE49-F238E27FC236}">
                <a16:creationId xmlns:a16="http://schemas.microsoft.com/office/drawing/2014/main" id="{54E5A79A-7329-4470-AC57-FD1DA4ED8914}"/>
              </a:ext>
            </a:extLst>
          </p:cNvPr>
          <p:cNvPicPr preferRelativeResize="0"/>
          <p:nvPr/>
        </p:nvPicPr>
        <p:blipFill rotWithShape="1">
          <a:blip r:embed="rId14" cstate="screen">
            <a:alphaModFix/>
            <a:extLst>
              <a:ext uri="{28A0092B-C50C-407E-A947-70E740481C1C}">
                <a14:useLocalDpi xmlns:a14="http://schemas.microsoft.com/office/drawing/2010/main"/>
              </a:ext>
            </a:extLst>
          </a:blip>
          <a:srcRect/>
          <a:stretch/>
        </p:blipFill>
        <p:spPr>
          <a:xfrm>
            <a:off x="10130817" y="5785420"/>
            <a:ext cx="580686" cy="206320"/>
          </a:xfrm>
          <a:prstGeom prst="rect">
            <a:avLst/>
          </a:prstGeom>
          <a:noFill/>
          <a:ln>
            <a:noFill/>
          </a:ln>
        </p:spPr>
      </p:pic>
      <p:sp>
        <p:nvSpPr>
          <p:cNvPr id="7" name="Google Shape;79;p14">
            <a:extLst>
              <a:ext uri="{FF2B5EF4-FFF2-40B4-BE49-F238E27FC236}">
                <a16:creationId xmlns:a16="http://schemas.microsoft.com/office/drawing/2014/main" id="{C0B4E493-6730-43BA-BF09-20E413B78119}"/>
              </a:ext>
            </a:extLst>
          </p:cNvPr>
          <p:cNvSpPr txBox="1"/>
          <p:nvPr/>
        </p:nvSpPr>
        <p:spPr>
          <a:xfrm>
            <a:off x="9762253" y="5831285"/>
            <a:ext cx="321000" cy="1614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chemeClr val="accent4"/>
              </a:buClr>
              <a:buSzPts val="200"/>
              <a:buFont typeface="Trebuchet MS"/>
              <a:buNone/>
            </a:pPr>
            <a:fld id="{00000000-1234-1234-1234-123412341234}" type="slidenum">
              <a:rPr lang="en-US" sz="800" b="0" i="0" u="none" strike="noStrike" cap="none">
                <a:solidFill>
                  <a:schemeClr val="accent4"/>
                </a:solidFill>
                <a:latin typeface="Trebuchet MS"/>
                <a:ea typeface="Trebuchet MS"/>
                <a:cs typeface="Trebuchet MS"/>
                <a:sym typeface="Trebuchet MS"/>
              </a:rPr>
              <a:t>‹#›</a:t>
            </a:fld>
            <a:r>
              <a:rPr lang="en-US" sz="1100" b="0" i="0" u="none" strike="noStrike" cap="none" dirty="0">
                <a:solidFill>
                  <a:srgbClr val="12FEB6"/>
                </a:solidFill>
                <a:latin typeface="Questrial"/>
                <a:ea typeface="Questrial"/>
                <a:cs typeface="Questrial"/>
                <a:sym typeface="Questrial"/>
              </a:rPr>
              <a:t> </a:t>
            </a:r>
            <a:endParaRPr sz="1300" dirty="0"/>
          </a:p>
        </p:txBody>
      </p:sp>
    </p:spTree>
    <p:extLst>
      <p:ext uri="{BB962C8B-B14F-4D97-AF65-F5344CB8AC3E}">
        <p14:creationId xmlns:p14="http://schemas.microsoft.com/office/powerpoint/2010/main" val="4204137593"/>
      </p:ext>
    </p:extLst>
  </p:cSld>
  <p:clrMap bg1="lt1" tx1="dk1" bg2="dk2" tx2="lt2" accent1="accent1" accent2="accent2" accent3="accent3" accent4="accent4" accent5="accent5" accent6="accent6" hlink="hlink" folHlink="folHlink"/>
  <p:sldLayoutIdLst>
    <p:sldLayoutId id="2147484043" r:id="rId1"/>
    <p:sldLayoutId id="2147484044" r:id="rId2"/>
    <p:sldLayoutId id="2147484045" r:id="rId3"/>
    <p:sldLayoutId id="2147484046" r:id="rId4"/>
    <p:sldLayoutId id="2147484047" r:id="rId5"/>
    <p:sldLayoutId id="2147484048" r:id="rId6"/>
    <p:sldLayoutId id="2147484049" r:id="rId7"/>
    <p:sldLayoutId id="2147484050" r:id="rId8"/>
    <p:sldLayoutId id="2147484051" r:id="rId9"/>
    <p:sldLayoutId id="2147484052" r:id="rId10"/>
    <p:sldLayoutId id="2147484053" r:id="rId11"/>
    <p:sldLayoutId id="2147484054" r:id="rId12"/>
  </p:sldLayoutIdLst>
  <p:hf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99743" y="521208"/>
            <a:ext cx="9973315" cy="590931"/>
          </a:xfrm>
          <a:prstGeom prst="rect">
            <a:avLst/>
          </a:prstGeom>
          <a:noFill/>
          <a:ln w="9525">
            <a:noFill/>
            <a:miter lim="800000"/>
            <a:headEnd/>
            <a:tailEnd/>
          </a:ln>
        </p:spPr>
        <p:txBody>
          <a:bodyPr vert="horz" wrap="square" lIns="91440" tIns="45720" rIns="91440" bIns="45720" numCol="1" anchor="b" anchorCtr="0" compatLnSpc="1">
            <a:prstTxWarp prst="textNoShape">
              <a:avLst/>
            </a:prstTxWarp>
            <a:noAutofit/>
          </a:bodyPr>
          <a:lstStyle/>
          <a:p>
            <a:pPr lvl="0"/>
            <a:r>
              <a:rPr lang="en-US" dirty="0"/>
              <a:t>按一下以編輯母片標題樣式</a:t>
            </a:r>
          </a:p>
        </p:txBody>
      </p:sp>
      <p:sp>
        <p:nvSpPr>
          <p:cNvPr id="1027" name="Rectangle 3"/>
          <p:cNvSpPr>
            <a:spLocks noGrp="1" noChangeArrowheads="1"/>
          </p:cNvSpPr>
          <p:nvPr>
            <p:ph type="body" idx="1"/>
          </p:nvPr>
        </p:nvSpPr>
        <p:spPr bwMode="auto">
          <a:xfrm>
            <a:off x="517402" y="2002368"/>
            <a:ext cx="9948931" cy="373424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按一下以編輯母片文字樣式</a:t>
            </a:r>
          </a:p>
          <a:p>
            <a:pPr lvl="1"/>
            <a:r>
              <a:rPr lang="en-US" dirty="0"/>
              <a:t>第二層</a:t>
            </a:r>
          </a:p>
        </p:txBody>
      </p:sp>
      <p:pic>
        <p:nvPicPr>
          <p:cNvPr id="6" name="Google Shape;78;p14">
            <a:extLst>
              <a:ext uri="{FF2B5EF4-FFF2-40B4-BE49-F238E27FC236}">
                <a16:creationId xmlns:a16="http://schemas.microsoft.com/office/drawing/2014/main" id="{314CEB40-1739-4D24-83DA-0CE9763BE5FC}"/>
              </a:ext>
            </a:extLst>
          </p:cNvPr>
          <p:cNvPicPr preferRelativeResize="0"/>
          <p:nvPr/>
        </p:nvPicPr>
        <p:blipFill rotWithShape="1">
          <a:blip r:embed="rId19" cstate="screen">
            <a:alphaModFix/>
            <a:extLst>
              <a:ext uri="{28A0092B-C50C-407E-A947-70E740481C1C}">
                <a14:useLocalDpi xmlns:a14="http://schemas.microsoft.com/office/drawing/2010/main"/>
              </a:ext>
            </a:extLst>
          </a:blip>
          <a:srcRect/>
          <a:stretch/>
        </p:blipFill>
        <p:spPr>
          <a:xfrm>
            <a:off x="10130817" y="5785420"/>
            <a:ext cx="580686" cy="206320"/>
          </a:xfrm>
          <a:prstGeom prst="rect">
            <a:avLst/>
          </a:prstGeom>
          <a:noFill/>
          <a:ln>
            <a:noFill/>
          </a:ln>
        </p:spPr>
      </p:pic>
      <p:sp>
        <p:nvSpPr>
          <p:cNvPr id="7" name="Google Shape;79;p14">
            <a:extLst>
              <a:ext uri="{FF2B5EF4-FFF2-40B4-BE49-F238E27FC236}">
                <a16:creationId xmlns:a16="http://schemas.microsoft.com/office/drawing/2014/main" id="{6BDE7C07-CEF7-436D-9B76-D06FF957C348}"/>
              </a:ext>
            </a:extLst>
          </p:cNvPr>
          <p:cNvSpPr txBox="1"/>
          <p:nvPr/>
        </p:nvSpPr>
        <p:spPr>
          <a:xfrm>
            <a:off x="9762253" y="5831285"/>
            <a:ext cx="321000" cy="1614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chemeClr val="accent4"/>
              </a:buClr>
              <a:buSzPts val="200"/>
              <a:buFont typeface="Trebuchet MS"/>
              <a:buNone/>
            </a:pPr>
            <a:fld id="{00000000-1234-1234-1234-123412341234}" type="slidenum">
              <a:rPr lang="en-US" sz="800" b="0" i="0" u="none" strike="noStrike" cap="none">
                <a:solidFill>
                  <a:schemeClr val="accent4"/>
                </a:solidFill>
                <a:latin typeface="Trebuchet MS"/>
                <a:ea typeface="Trebuchet MS"/>
                <a:cs typeface="Trebuchet MS"/>
                <a:sym typeface="Trebuchet MS"/>
              </a:rPr>
              <a:t>‹#›</a:t>
            </a:fld>
            <a:r>
              <a:rPr lang="en-US" sz="1100" b="0" i="0" u="none" strike="noStrike" cap="none" dirty="0">
                <a:solidFill>
                  <a:srgbClr val="12FEB6"/>
                </a:solidFill>
                <a:latin typeface="Questrial"/>
                <a:ea typeface="Questrial"/>
                <a:cs typeface="Questrial"/>
                <a:sym typeface="Questrial"/>
              </a:rPr>
              <a:t> </a:t>
            </a:r>
            <a:endParaRPr sz="1300" dirty="0"/>
          </a:p>
        </p:txBody>
      </p:sp>
    </p:spTree>
    <p:extLst>
      <p:ext uri="{BB962C8B-B14F-4D97-AF65-F5344CB8AC3E}">
        <p14:creationId xmlns:p14="http://schemas.microsoft.com/office/powerpoint/2010/main" val="1473394613"/>
      </p:ext>
    </p:extLst>
  </p:cSld>
  <p:clrMap bg1="dk2" tx1="lt1" bg2="dk1" tx2="lt2" accent1="accent1" accent2="accent2" accent3="accent3" accent4="accent4" accent5="accent5" accent6="accent6" hlink="hlink" folHlink="folHlink"/>
  <p:sldLayoutIdLst>
    <p:sldLayoutId id="2147484056" r:id="rId1"/>
    <p:sldLayoutId id="2147484057" r:id="rId2"/>
    <p:sldLayoutId id="2147484058" r:id="rId3"/>
    <p:sldLayoutId id="2147484059" r:id="rId4"/>
    <p:sldLayoutId id="2147484060" r:id="rId5"/>
    <p:sldLayoutId id="2147484061" r:id="rId6"/>
    <p:sldLayoutId id="2147484062" r:id="rId7"/>
    <p:sldLayoutId id="2147484063" r:id="rId8"/>
    <p:sldLayoutId id="2147484064" r:id="rId9"/>
    <p:sldLayoutId id="2147484065" r:id="rId10"/>
    <p:sldLayoutId id="2147484066" r:id="rId11"/>
    <p:sldLayoutId id="2147484067" r:id="rId12"/>
    <p:sldLayoutId id="2147484068" r:id="rId13"/>
    <p:sldLayoutId id="2147484069" r:id="rId14"/>
    <p:sldLayoutId id="2147484070" r:id="rId15"/>
    <p:sldLayoutId id="2147484071" r:id="rId16"/>
    <p:sldLayoutId id="2147484072"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ctr" rtl="0" fontAlgn="base">
        <a:lnSpc>
          <a:spcPct val="90000"/>
        </a:lnSpc>
        <a:spcBef>
          <a:spcPct val="0"/>
        </a:spcBef>
        <a:spcAft>
          <a:spcPct val="0"/>
        </a:spcAft>
        <a:defRPr sz="3600" b="0" cap="all" baseline="0">
          <a:solidFill>
            <a:schemeClr val="bg1"/>
          </a:solidFill>
          <a:latin typeface="Trebuchet MS" panose="020B0603020202020204" pitchFamily="34" charset="0"/>
          <a:ea typeface="+mj-ea"/>
          <a:cs typeface="+mj-cs"/>
        </a:defRPr>
      </a:lvl1pPr>
      <a:lvl2pPr algn="l" rtl="0" fontAlgn="base">
        <a:spcBef>
          <a:spcPct val="0"/>
        </a:spcBef>
        <a:spcAft>
          <a:spcPct val="0"/>
        </a:spcAft>
        <a:defRPr sz="3200" b="1">
          <a:solidFill>
            <a:srgbClr val="73B900"/>
          </a:solidFill>
          <a:latin typeface="Arial" charset="0"/>
        </a:defRPr>
      </a:lvl2pPr>
      <a:lvl3pPr algn="l" rtl="0" fontAlgn="base">
        <a:spcBef>
          <a:spcPct val="0"/>
        </a:spcBef>
        <a:spcAft>
          <a:spcPct val="0"/>
        </a:spcAft>
        <a:defRPr sz="3200" b="1">
          <a:solidFill>
            <a:srgbClr val="73B900"/>
          </a:solidFill>
          <a:latin typeface="Arial" charset="0"/>
        </a:defRPr>
      </a:lvl3pPr>
      <a:lvl4pPr algn="l" rtl="0" fontAlgn="base">
        <a:spcBef>
          <a:spcPct val="0"/>
        </a:spcBef>
        <a:spcAft>
          <a:spcPct val="0"/>
        </a:spcAft>
        <a:defRPr sz="3200" b="1">
          <a:solidFill>
            <a:srgbClr val="73B900"/>
          </a:solidFill>
          <a:latin typeface="Arial" charset="0"/>
        </a:defRPr>
      </a:lvl4pPr>
      <a:lvl5pPr algn="l" rtl="0" fontAlgn="base">
        <a:spcBef>
          <a:spcPct val="0"/>
        </a:spcBef>
        <a:spcAft>
          <a:spcPct val="0"/>
        </a:spcAft>
        <a:defRPr sz="3200" b="1">
          <a:solidFill>
            <a:srgbClr val="73B900"/>
          </a:solidFill>
          <a:latin typeface="Arial" charset="0"/>
        </a:defRPr>
      </a:lvl5pPr>
      <a:lvl6pPr marL="457200" algn="l" rtl="0" eaLnBrk="1" fontAlgn="base" hangingPunct="1">
        <a:spcBef>
          <a:spcPct val="0"/>
        </a:spcBef>
        <a:spcAft>
          <a:spcPct val="0"/>
        </a:spcAft>
        <a:defRPr sz="3200" b="1">
          <a:solidFill>
            <a:srgbClr val="73B900"/>
          </a:solidFill>
          <a:latin typeface="Arial" charset="0"/>
        </a:defRPr>
      </a:lvl6pPr>
      <a:lvl7pPr marL="914400" algn="l" rtl="0" eaLnBrk="1" fontAlgn="base" hangingPunct="1">
        <a:spcBef>
          <a:spcPct val="0"/>
        </a:spcBef>
        <a:spcAft>
          <a:spcPct val="0"/>
        </a:spcAft>
        <a:defRPr sz="3200" b="1">
          <a:solidFill>
            <a:srgbClr val="73B900"/>
          </a:solidFill>
          <a:latin typeface="Arial" charset="0"/>
        </a:defRPr>
      </a:lvl7pPr>
      <a:lvl8pPr marL="1371600" algn="l" rtl="0" eaLnBrk="1" fontAlgn="base" hangingPunct="1">
        <a:spcBef>
          <a:spcPct val="0"/>
        </a:spcBef>
        <a:spcAft>
          <a:spcPct val="0"/>
        </a:spcAft>
        <a:defRPr sz="3200" b="1">
          <a:solidFill>
            <a:srgbClr val="73B900"/>
          </a:solidFill>
          <a:latin typeface="Arial" charset="0"/>
        </a:defRPr>
      </a:lvl8pPr>
      <a:lvl9pPr marL="1828800" algn="l" rtl="0" eaLnBrk="1" fontAlgn="base" hangingPunct="1">
        <a:spcBef>
          <a:spcPct val="0"/>
        </a:spcBef>
        <a:spcAft>
          <a:spcPct val="0"/>
        </a:spcAft>
        <a:defRPr sz="3200" b="1">
          <a:solidFill>
            <a:srgbClr val="73B900"/>
          </a:solidFill>
          <a:latin typeface="Arial" charset="0"/>
        </a:defRPr>
      </a:lvl9pPr>
    </p:titleStyle>
    <p:bodyStyle>
      <a:lvl1pPr marL="0" indent="0" algn="l" rtl="0" fontAlgn="base">
        <a:lnSpc>
          <a:spcPct val="90000"/>
        </a:lnSpc>
        <a:spcBef>
          <a:spcPts val="900"/>
        </a:spcBef>
        <a:spcAft>
          <a:spcPts val="900"/>
        </a:spcAft>
        <a:buClr>
          <a:schemeClr val="bg2"/>
        </a:buClr>
        <a:buSzPct val="100000"/>
        <a:buFontTx/>
        <a:buNone/>
        <a:defRPr sz="1400" b="0">
          <a:solidFill>
            <a:schemeClr val="accent4"/>
          </a:solidFill>
          <a:latin typeface="Trebuchet MS" pitchFamily="34" charset="0"/>
          <a:ea typeface="+mn-ea"/>
          <a:cs typeface="+mn-cs"/>
        </a:defRPr>
      </a:lvl1pPr>
      <a:lvl2pPr marL="571500" indent="0" algn="l" rtl="0" fontAlgn="base">
        <a:lnSpc>
          <a:spcPct val="90000"/>
        </a:lnSpc>
        <a:spcBef>
          <a:spcPts val="900"/>
        </a:spcBef>
        <a:spcAft>
          <a:spcPts val="900"/>
        </a:spcAft>
        <a:buClr>
          <a:schemeClr val="bg2"/>
        </a:buClr>
        <a:buSzPct val="100000"/>
        <a:buFontTx/>
        <a:buNone/>
        <a:defRPr sz="1200" b="0">
          <a:solidFill>
            <a:schemeClr val="accent4"/>
          </a:solidFill>
          <a:latin typeface="Trebuchet MS" pitchFamily="34" charset="0"/>
        </a:defRPr>
      </a:lvl2pPr>
      <a:lvl3pPr marL="1089025" indent="0" algn="l" rtl="0" fontAlgn="base">
        <a:lnSpc>
          <a:spcPct val="90000"/>
        </a:lnSpc>
        <a:spcBef>
          <a:spcPts val="900"/>
        </a:spcBef>
        <a:spcAft>
          <a:spcPts val="900"/>
        </a:spcAft>
        <a:buClr>
          <a:schemeClr val="bg2"/>
        </a:buClr>
        <a:buSzPct val="100000"/>
        <a:buFontTx/>
        <a:buNone/>
        <a:defRPr sz="1100" b="0">
          <a:solidFill>
            <a:schemeClr val="accent4"/>
          </a:solidFill>
          <a:latin typeface="Trebuchet MS" pitchFamily="34" charset="0"/>
        </a:defRPr>
      </a:lvl3pPr>
      <a:lvl4pPr marL="1774825" indent="-228600" algn="l" rtl="0" fontAlgn="base">
        <a:spcBef>
          <a:spcPct val="20000"/>
        </a:spcBef>
        <a:spcAft>
          <a:spcPct val="0"/>
        </a:spcAft>
        <a:buChar char="–"/>
        <a:defRPr sz="2000">
          <a:solidFill>
            <a:schemeClr val="bg1"/>
          </a:solidFill>
          <a:latin typeface="+mn-lt"/>
        </a:defRPr>
      </a:lvl4pPr>
      <a:lvl5pPr marL="2117725" indent="-228600" algn="l" rtl="0" fontAlgn="base">
        <a:spcBef>
          <a:spcPct val="20000"/>
        </a:spcBef>
        <a:spcAft>
          <a:spcPct val="0"/>
        </a:spcAft>
        <a:buChar char="»"/>
        <a:defRPr sz="2000">
          <a:solidFill>
            <a:schemeClr val="bg1"/>
          </a:solidFill>
          <a:latin typeface="+mn-lt"/>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9.xml"/></Relationships>
</file>

<file path=ppt/slides/_rels/slide10.xml.rels><?xml version="1.0" encoding="UTF-8" standalone="yes"?>
<Relationships xmlns="http://schemas.openxmlformats.org/package/2006/relationships"><Relationship Id="rId8" Type="http://schemas.openxmlformats.org/officeDocument/2006/relationships/image" Target="../media/image42.jpeg"/><Relationship Id="rId3" Type="http://schemas.openxmlformats.org/officeDocument/2006/relationships/image" Target="../media/image34.png"/><Relationship Id="rId7" Type="http://schemas.openxmlformats.org/officeDocument/2006/relationships/image" Target="../media/image41.jpeg"/><Relationship Id="rId2" Type="http://schemas.openxmlformats.org/officeDocument/2006/relationships/notesSlide" Target="../notesSlides/notesSlide10.xml"/><Relationship Id="rId1" Type="http://schemas.openxmlformats.org/officeDocument/2006/relationships/slideLayout" Target="../slideLayouts/slideLayout41.xml"/><Relationship Id="rId6" Type="http://schemas.openxmlformats.org/officeDocument/2006/relationships/image" Target="../media/image40.jpeg"/><Relationship Id="rId5" Type="http://schemas.openxmlformats.org/officeDocument/2006/relationships/image" Target="../media/image39.jpeg"/><Relationship Id="rId10" Type="http://schemas.openxmlformats.org/officeDocument/2006/relationships/image" Target="../media/image44.jpeg"/><Relationship Id="rId4" Type="http://schemas.openxmlformats.org/officeDocument/2006/relationships/image" Target="../media/image38.jpeg"/><Relationship Id="rId9" Type="http://schemas.openxmlformats.org/officeDocument/2006/relationships/image" Target="../media/image43.jpeg"/></Relationships>
</file>

<file path=ppt/slides/_rels/slide1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1.xml"/><Relationship Id="rId1" Type="http://schemas.openxmlformats.org/officeDocument/2006/relationships/slideLayout" Target="../slideLayouts/slideLayout41.xml"/></Relationships>
</file>

<file path=ppt/slides/_rels/slide12.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12.xml"/><Relationship Id="rId1" Type="http://schemas.openxmlformats.org/officeDocument/2006/relationships/slideLayout" Target="../slideLayouts/slideLayout41.xml"/><Relationship Id="rId5" Type="http://schemas.openxmlformats.org/officeDocument/2006/relationships/image" Target="../media/image46.svg"/><Relationship Id="rId4" Type="http://schemas.openxmlformats.org/officeDocument/2006/relationships/image" Target="../media/image45.png"/></Relationships>
</file>

<file path=ppt/slides/_rels/slide13.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7.png"/><Relationship Id="rId7" Type="http://schemas.openxmlformats.org/officeDocument/2006/relationships/image" Target="../media/image50.png"/><Relationship Id="rId2" Type="http://schemas.openxmlformats.org/officeDocument/2006/relationships/notesSlide" Target="../notesSlides/notesSlide13.xml"/><Relationship Id="rId1" Type="http://schemas.openxmlformats.org/officeDocument/2006/relationships/slideLayout" Target="../slideLayouts/slideLayout41.xml"/><Relationship Id="rId6" Type="http://schemas.openxmlformats.org/officeDocument/2006/relationships/image" Target="../media/image49.jpeg"/><Relationship Id="rId5" Type="http://schemas.openxmlformats.org/officeDocument/2006/relationships/image" Target="../media/image48.png"/><Relationship Id="rId4" Type="http://schemas.microsoft.com/office/2007/relationships/hdphoto" Target="../media/hdphoto1.wdp"/></Relationships>
</file>

<file path=ppt/slides/_rels/slide14.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14.xml"/><Relationship Id="rId1" Type="http://schemas.openxmlformats.org/officeDocument/2006/relationships/slideLayout" Target="../slideLayouts/slideLayout4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9.xml"/></Relationships>
</file>

<file path=ppt/slides/_rels/slide1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8.xml"/><Relationship Id="rId1" Type="http://schemas.openxmlformats.org/officeDocument/2006/relationships/slideLayout" Target="../slideLayouts/slideLayout41.xml"/><Relationship Id="rId5" Type="http://schemas.openxmlformats.org/officeDocument/2006/relationships/image" Target="../media/image34.png"/><Relationship Id="rId4" Type="http://schemas.microsoft.com/office/2007/relationships/hdphoto" Target="../media/hdphoto2.wdp"/></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9.xml"/></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0.jpg"/><Relationship Id="rId7" Type="http://schemas.openxmlformats.org/officeDocument/2006/relationships/diagramColors" Target="../diagrams/colors1.xml"/><Relationship Id="rId2" Type="http://schemas.openxmlformats.org/officeDocument/2006/relationships/notesSlide" Target="../notesSlides/notesSlide2.xml"/><Relationship Id="rId1" Type="http://schemas.openxmlformats.org/officeDocument/2006/relationships/slideLayout" Target="../slideLayouts/slideLayout38.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3.xml"/></Relationships>
</file>

<file path=ppt/slides/_rels/slide3.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3.xml"/><Relationship Id="rId1" Type="http://schemas.openxmlformats.org/officeDocument/2006/relationships/slideLayout" Target="../slideLayouts/slideLayout38.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8" Type="http://schemas.openxmlformats.org/officeDocument/2006/relationships/image" Target="../media/image33.svg"/><Relationship Id="rId3" Type="http://schemas.openxmlformats.org/officeDocument/2006/relationships/image" Target="../media/image28.png"/><Relationship Id="rId7" Type="http://schemas.openxmlformats.org/officeDocument/2006/relationships/image" Target="../media/image32.png"/><Relationship Id="rId2" Type="http://schemas.openxmlformats.org/officeDocument/2006/relationships/notesSlide" Target="../notesSlides/notesSlide5.xml"/><Relationship Id="rId1" Type="http://schemas.openxmlformats.org/officeDocument/2006/relationships/slideLayout" Target="../slideLayouts/slideLayout9.xml"/><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29.sv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9.xml"/></Relationships>
</file>

<file path=ppt/slides/_rels/slide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xml"/><Relationship Id="rId1" Type="http://schemas.openxmlformats.org/officeDocument/2006/relationships/slideLayout" Target="../slideLayouts/slideLayout41.xml"/><Relationship Id="rId4" Type="http://schemas.openxmlformats.org/officeDocument/2006/relationships/image" Target="../media/image35.png"/></Relationships>
</file>

<file path=ppt/slides/_rels/slide8.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8.xml"/><Relationship Id="rId1" Type="http://schemas.openxmlformats.org/officeDocument/2006/relationships/slideLayout" Target="../slideLayouts/slideLayout41.xml"/></Relationships>
</file>

<file path=ppt/slides/_rels/slide9.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9.xml"/><Relationship Id="rId1" Type="http://schemas.openxmlformats.org/officeDocument/2006/relationships/slideLayout" Target="../slideLayouts/slideLayout4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ubtitle 1">
            <a:extLst>
              <a:ext uri="{FF2B5EF4-FFF2-40B4-BE49-F238E27FC236}">
                <a16:creationId xmlns:a16="http://schemas.microsoft.com/office/drawing/2014/main" id="{9081EC23-02AA-4A04-9575-33670A28A287}"/>
              </a:ext>
            </a:extLst>
          </p:cNvPr>
          <p:cNvSpPr>
            <a:spLocks noGrp="1"/>
          </p:cNvSpPr>
          <p:nvPr>
            <p:ph type="subTitle" idx="1"/>
          </p:nvPr>
        </p:nvSpPr>
        <p:spPr>
          <a:xfrm>
            <a:off x="685800" y="4974336"/>
            <a:ext cx="5815584" cy="286232"/>
          </a:xfrm>
        </p:spPr>
        <p:txBody>
          <a:bodyPr/>
          <a:lstStyle/>
          <a:p>
            <a:r>
              <a:rPr lang="en-US" sz="2000" dirty="0"/>
              <a:t>第 4 部分：資料增強與部署</a:t>
            </a:r>
          </a:p>
        </p:txBody>
      </p:sp>
      <p:sp>
        <p:nvSpPr>
          <p:cNvPr id="5" name="Title 10"/>
          <p:cNvSpPr>
            <a:spLocks noGrp="1"/>
          </p:cNvSpPr>
          <p:nvPr>
            <p:ph type="title"/>
          </p:nvPr>
        </p:nvSpPr>
        <p:spPr>
          <a:xfrm>
            <a:off x="685800" y="3278660"/>
            <a:ext cx="5815584" cy="1727556"/>
          </a:xfrm>
        </p:spPr>
        <p:txBody>
          <a:bodyPr wrap="square" anchor="b">
            <a:normAutofit/>
          </a:bodyPr>
          <a:lstStyle/>
          <a:p>
            <a:r>
              <a:rPr lang="en-GB" dirty="0"/>
              <a:t>深度學習</a:t>
            </a:r>
            <a:br>
              <a:rPr lang="en-GB" dirty="0"/>
            </a:br>
            <a:r>
              <a:rPr lang="en-GB" dirty="0"/>
              <a:t>基本原理</a:t>
            </a:r>
            <a:endParaRPr lang="en-US" dirty="0"/>
          </a:p>
        </p:txBody>
      </p:sp>
    </p:spTree>
    <p:extLst>
      <p:ext uri="{BB962C8B-B14F-4D97-AF65-F5344CB8AC3E}">
        <p14:creationId xmlns:p14="http://schemas.microsoft.com/office/powerpoint/2010/main" val="31167700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p:txBody>
          <a:bodyPr/>
          <a:lstStyle/>
          <a:p>
            <a:pPr algn="l"/>
            <a:r>
              <a:rPr lang="en-US" dirty="0"/>
              <a:t>縮放</a:t>
            </a:r>
          </a:p>
        </p:txBody>
      </p:sp>
      <p:pic>
        <p:nvPicPr>
          <p:cNvPr id="49" name="Picture 48" descr="A picture containing table, indoor, sitting, small  Description automatically generated">
            <a:extLst>
              <a:ext uri="{FF2B5EF4-FFF2-40B4-BE49-F238E27FC236}">
                <a16:creationId xmlns:a16="http://schemas.microsoft.com/office/drawing/2014/main" id="{43A846E6-9569-4DFF-AB3B-578EA20751EC}"/>
              </a:ext>
            </a:extLst>
          </p:cNvPr>
          <p:cNvPicPr>
            <a:picLocks noChangeAspect="1"/>
          </p:cNvPicPr>
          <p:nvPr/>
        </p:nvPicPr>
        <p:blipFill>
          <a:blip r:embed="rId3"/>
          <a:stretch>
            <a:fillRect/>
          </a:stretch>
        </p:blipFill>
        <p:spPr>
          <a:xfrm>
            <a:off x="624940" y="1598339"/>
            <a:ext cx="2205809" cy="1663111"/>
          </a:xfrm>
          <a:prstGeom prst="rect">
            <a:avLst/>
          </a:prstGeom>
          <a:effectLst/>
        </p:spPr>
      </p:pic>
      <p:pic>
        <p:nvPicPr>
          <p:cNvPr id="71" name="Picture 70" descr="A picture containing table, indoor, sitting, small  Description automatically generated">
            <a:extLst>
              <a:ext uri="{FF2B5EF4-FFF2-40B4-BE49-F238E27FC236}">
                <a16:creationId xmlns:a16="http://schemas.microsoft.com/office/drawing/2014/main" id="{0B504FD1-E933-4FC0-BE18-78745600B137}"/>
              </a:ext>
            </a:extLst>
          </p:cNvPr>
          <p:cNvPicPr>
            <a:picLocks noChangeAspect="1"/>
          </p:cNvPicPr>
          <p:nvPr/>
        </p:nvPicPr>
        <p:blipFill rotWithShape="1">
          <a:blip r:embed="rId4" cstate="hqprint">
            <a:extLst>
              <a:ext uri="{28A0092B-C50C-407E-A947-70E740481C1C}">
                <a14:useLocalDpi xmlns:a14="http://schemas.microsoft.com/office/drawing/2010/main"/>
              </a:ext>
            </a:extLst>
          </a:blip>
          <a:srcRect/>
          <a:stretch/>
        </p:blipFill>
        <p:spPr>
          <a:xfrm>
            <a:off x="5670352" y="1598339"/>
            <a:ext cx="2205809" cy="1663111"/>
          </a:xfrm>
          <a:prstGeom prst="rect">
            <a:avLst/>
          </a:prstGeom>
          <a:effectLst/>
        </p:spPr>
      </p:pic>
      <p:pic>
        <p:nvPicPr>
          <p:cNvPr id="73" name="Picture 72" descr="A picture containing table, indoor, sitting, small  Description automatically generated">
            <a:extLst>
              <a:ext uri="{FF2B5EF4-FFF2-40B4-BE49-F238E27FC236}">
                <a16:creationId xmlns:a16="http://schemas.microsoft.com/office/drawing/2014/main" id="{D40D027A-C949-4617-86ED-69325627424B}"/>
              </a:ext>
            </a:extLst>
          </p:cNvPr>
          <p:cNvPicPr>
            <a:picLocks noChangeAspect="1"/>
          </p:cNvPicPr>
          <p:nvPr/>
        </p:nvPicPr>
        <p:blipFill rotWithShape="1">
          <a:blip r:embed="rId5" cstate="hqprint">
            <a:extLst>
              <a:ext uri="{28A0092B-C50C-407E-A947-70E740481C1C}">
                <a14:useLocalDpi xmlns:a14="http://schemas.microsoft.com/office/drawing/2010/main"/>
              </a:ext>
            </a:extLst>
          </a:blip>
          <a:srcRect/>
          <a:stretch/>
        </p:blipFill>
        <p:spPr>
          <a:xfrm>
            <a:off x="3147646" y="1598339"/>
            <a:ext cx="2205809" cy="1663111"/>
          </a:xfrm>
          <a:prstGeom prst="rect">
            <a:avLst/>
          </a:prstGeom>
          <a:effectLst/>
        </p:spPr>
      </p:pic>
      <p:pic>
        <p:nvPicPr>
          <p:cNvPr id="75" name="Picture 74" descr="A picture containing table, indoor, sitting, small  Description automatically generated">
            <a:extLst>
              <a:ext uri="{FF2B5EF4-FFF2-40B4-BE49-F238E27FC236}">
                <a16:creationId xmlns:a16="http://schemas.microsoft.com/office/drawing/2014/main" id="{366CC0A9-25B2-4305-A05D-D369092C0731}"/>
              </a:ext>
            </a:extLst>
          </p:cNvPr>
          <p:cNvPicPr>
            <a:picLocks noChangeAspect="1"/>
          </p:cNvPicPr>
          <p:nvPr/>
        </p:nvPicPr>
        <p:blipFill rotWithShape="1">
          <a:blip r:embed="rId6" cstate="hqprint">
            <a:extLst>
              <a:ext uri="{28A0092B-C50C-407E-A947-70E740481C1C}">
                <a14:useLocalDpi xmlns:a14="http://schemas.microsoft.com/office/drawing/2010/main"/>
              </a:ext>
            </a:extLst>
          </a:blip>
          <a:srcRect/>
          <a:stretch/>
        </p:blipFill>
        <p:spPr>
          <a:xfrm>
            <a:off x="8193058" y="1598339"/>
            <a:ext cx="2205809" cy="1663111"/>
          </a:xfrm>
          <a:prstGeom prst="rect">
            <a:avLst/>
          </a:prstGeom>
          <a:effectLst/>
        </p:spPr>
      </p:pic>
      <p:pic>
        <p:nvPicPr>
          <p:cNvPr id="77" name="Picture 76" descr="A picture containing table, indoor, sitting, small  Description automatically generated">
            <a:extLst>
              <a:ext uri="{FF2B5EF4-FFF2-40B4-BE49-F238E27FC236}">
                <a16:creationId xmlns:a16="http://schemas.microsoft.com/office/drawing/2014/main" id="{34DB80FC-49BE-4A0C-9751-A5B1710DA7A5}"/>
              </a:ext>
            </a:extLst>
          </p:cNvPr>
          <p:cNvPicPr>
            <a:picLocks noChangeAspect="1"/>
          </p:cNvPicPr>
          <p:nvPr/>
        </p:nvPicPr>
        <p:blipFill rotWithShape="1">
          <a:blip r:embed="rId7" cstate="hqprint">
            <a:extLst>
              <a:ext uri="{28A0092B-C50C-407E-A947-70E740481C1C}">
                <a14:useLocalDpi xmlns:a14="http://schemas.microsoft.com/office/drawing/2010/main"/>
              </a:ext>
            </a:extLst>
          </a:blip>
          <a:srcRect/>
          <a:stretch/>
        </p:blipFill>
        <p:spPr>
          <a:xfrm>
            <a:off x="624939" y="3607632"/>
            <a:ext cx="2205809" cy="1663111"/>
          </a:xfrm>
          <a:prstGeom prst="rect">
            <a:avLst/>
          </a:prstGeom>
          <a:effectLst/>
        </p:spPr>
      </p:pic>
      <p:pic>
        <p:nvPicPr>
          <p:cNvPr id="81" name="Picture 80" descr="A picture containing table, indoor, sitting, small  Description automatically generated">
            <a:extLst>
              <a:ext uri="{FF2B5EF4-FFF2-40B4-BE49-F238E27FC236}">
                <a16:creationId xmlns:a16="http://schemas.microsoft.com/office/drawing/2014/main" id="{6F64DADD-9F09-4DDF-8DAF-D576F9CD3CDE}"/>
              </a:ext>
            </a:extLst>
          </p:cNvPr>
          <p:cNvPicPr>
            <a:picLocks noChangeAspect="1"/>
          </p:cNvPicPr>
          <p:nvPr/>
        </p:nvPicPr>
        <p:blipFill rotWithShape="1">
          <a:blip r:embed="rId8" cstate="hqprint">
            <a:extLst>
              <a:ext uri="{28A0092B-C50C-407E-A947-70E740481C1C}">
                <a14:useLocalDpi xmlns:a14="http://schemas.microsoft.com/office/drawing/2010/main"/>
              </a:ext>
            </a:extLst>
          </a:blip>
          <a:srcRect/>
          <a:stretch/>
        </p:blipFill>
        <p:spPr>
          <a:xfrm>
            <a:off x="3147645" y="3607631"/>
            <a:ext cx="2205809" cy="1663111"/>
          </a:xfrm>
          <a:prstGeom prst="rect">
            <a:avLst/>
          </a:prstGeom>
          <a:effectLst/>
        </p:spPr>
      </p:pic>
      <p:pic>
        <p:nvPicPr>
          <p:cNvPr id="83" name="Picture 82" descr="A picture containing table, indoor, sitting, small  Description automatically generated">
            <a:extLst>
              <a:ext uri="{FF2B5EF4-FFF2-40B4-BE49-F238E27FC236}">
                <a16:creationId xmlns:a16="http://schemas.microsoft.com/office/drawing/2014/main" id="{CB4029B3-C47B-440A-BA36-CAA80DF46AAB}"/>
              </a:ext>
            </a:extLst>
          </p:cNvPr>
          <p:cNvPicPr>
            <a:picLocks noChangeAspect="1"/>
          </p:cNvPicPr>
          <p:nvPr/>
        </p:nvPicPr>
        <p:blipFill rotWithShape="1">
          <a:blip r:embed="rId9" cstate="hqprint">
            <a:extLst>
              <a:ext uri="{28A0092B-C50C-407E-A947-70E740481C1C}">
                <a14:useLocalDpi xmlns:a14="http://schemas.microsoft.com/office/drawing/2010/main"/>
              </a:ext>
            </a:extLst>
          </a:blip>
          <a:srcRect/>
          <a:stretch/>
        </p:blipFill>
        <p:spPr>
          <a:xfrm>
            <a:off x="5670352" y="3607631"/>
            <a:ext cx="2205809" cy="1663111"/>
          </a:xfrm>
          <a:prstGeom prst="rect">
            <a:avLst/>
          </a:prstGeom>
          <a:effectLst/>
        </p:spPr>
      </p:pic>
      <p:pic>
        <p:nvPicPr>
          <p:cNvPr id="85" name="Picture 84" descr="A picture containing table, indoor, sitting, small  Description automatically generated">
            <a:extLst>
              <a:ext uri="{FF2B5EF4-FFF2-40B4-BE49-F238E27FC236}">
                <a16:creationId xmlns:a16="http://schemas.microsoft.com/office/drawing/2014/main" id="{4D92811A-E7E7-4FAC-906C-749F68E57683}"/>
              </a:ext>
            </a:extLst>
          </p:cNvPr>
          <p:cNvPicPr>
            <a:picLocks noChangeAspect="1"/>
          </p:cNvPicPr>
          <p:nvPr/>
        </p:nvPicPr>
        <p:blipFill rotWithShape="1">
          <a:blip r:embed="rId10" cstate="hqprint">
            <a:extLst>
              <a:ext uri="{28A0092B-C50C-407E-A947-70E740481C1C}">
                <a14:useLocalDpi xmlns:a14="http://schemas.microsoft.com/office/drawing/2010/main"/>
              </a:ext>
            </a:extLst>
          </a:blip>
          <a:srcRect/>
          <a:stretch/>
        </p:blipFill>
        <p:spPr>
          <a:xfrm>
            <a:off x="8193058" y="3607631"/>
            <a:ext cx="2205809" cy="1663111"/>
          </a:xfrm>
          <a:prstGeom prst="rect">
            <a:avLst/>
          </a:prstGeom>
          <a:effectLst/>
        </p:spPr>
      </p:pic>
    </p:spTree>
    <p:extLst>
      <p:ext uri="{BB962C8B-B14F-4D97-AF65-F5344CB8AC3E}">
        <p14:creationId xmlns:p14="http://schemas.microsoft.com/office/powerpoint/2010/main" val="23423557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a:xfrm>
            <a:off x="498348" y="946452"/>
            <a:ext cx="9976104" cy="590931"/>
          </a:xfrm>
        </p:spPr>
        <p:txBody>
          <a:bodyPr/>
          <a:lstStyle/>
          <a:p>
            <a:pPr algn="l"/>
            <a:r>
              <a:rPr lang="en-US" dirty="0"/>
              <a:t>移動</a:t>
            </a:r>
            <a:br>
              <a:rPr lang="en-US" dirty="0"/>
            </a:br>
            <a:r>
              <a:rPr lang="en-US" dirty="0"/>
              <a:t>寬度與高度</a:t>
            </a:r>
          </a:p>
        </p:txBody>
      </p:sp>
      <p:pic>
        <p:nvPicPr>
          <p:cNvPr id="36" name="Picture 35" descr="A picture containing table, indoor, sitting, small  Description automatically generated">
            <a:extLst>
              <a:ext uri="{FF2B5EF4-FFF2-40B4-BE49-F238E27FC236}">
                <a16:creationId xmlns:a16="http://schemas.microsoft.com/office/drawing/2014/main" id="{3E529E91-B1F2-4CA4-9633-49325DC2E6F6}"/>
              </a:ext>
            </a:extLst>
          </p:cNvPr>
          <p:cNvPicPr>
            <a:picLocks noChangeAspect="1"/>
          </p:cNvPicPr>
          <p:nvPr/>
        </p:nvPicPr>
        <p:blipFill rotWithShape="1">
          <a:blip r:embed="rId3"/>
          <a:srcRect l="35983" t="12337" r="30160" b="45056"/>
          <a:stretch/>
        </p:blipFill>
        <p:spPr>
          <a:xfrm>
            <a:off x="5686423" y="2580799"/>
            <a:ext cx="1495425" cy="1419225"/>
          </a:xfrm>
          <a:prstGeom prst="rect">
            <a:avLst/>
          </a:prstGeom>
          <a:effectLst/>
        </p:spPr>
      </p:pic>
      <p:pic>
        <p:nvPicPr>
          <p:cNvPr id="54" name="Picture 53" descr="A picture containing table, indoor, sitting, small  Description automatically generated">
            <a:extLst>
              <a:ext uri="{FF2B5EF4-FFF2-40B4-BE49-F238E27FC236}">
                <a16:creationId xmlns:a16="http://schemas.microsoft.com/office/drawing/2014/main" id="{E240FF44-327F-4A5A-86DB-6C007C9E6794}"/>
              </a:ext>
            </a:extLst>
          </p:cNvPr>
          <p:cNvPicPr>
            <a:picLocks noChangeAspect="1"/>
          </p:cNvPicPr>
          <p:nvPr/>
        </p:nvPicPr>
        <p:blipFill rotWithShape="1">
          <a:blip r:embed="rId3"/>
          <a:srcRect l="45493" t="12337" r="20650" b="45056"/>
          <a:stretch/>
        </p:blipFill>
        <p:spPr>
          <a:xfrm>
            <a:off x="8310561" y="2580798"/>
            <a:ext cx="1495425" cy="1419225"/>
          </a:xfrm>
          <a:prstGeom prst="rect">
            <a:avLst/>
          </a:prstGeom>
          <a:effectLst/>
        </p:spPr>
      </p:pic>
      <p:pic>
        <p:nvPicPr>
          <p:cNvPr id="58" name="Picture 57" descr="A picture containing table, indoor, sitting, small  Description automatically generated">
            <a:extLst>
              <a:ext uri="{FF2B5EF4-FFF2-40B4-BE49-F238E27FC236}">
                <a16:creationId xmlns:a16="http://schemas.microsoft.com/office/drawing/2014/main" id="{3B6CFBAC-B604-4E05-8E9D-8FF672EE899A}"/>
              </a:ext>
            </a:extLst>
          </p:cNvPr>
          <p:cNvPicPr>
            <a:picLocks noChangeAspect="1"/>
          </p:cNvPicPr>
          <p:nvPr/>
        </p:nvPicPr>
        <p:blipFill rotWithShape="1">
          <a:blip r:embed="rId3"/>
          <a:srcRect l="26861" t="12337" r="39283" b="45056"/>
          <a:stretch/>
        </p:blipFill>
        <p:spPr>
          <a:xfrm>
            <a:off x="3062286" y="2580799"/>
            <a:ext cx="1495425" cy="1419225"/>
          </a:xfrm>
          <a:prstGeom prst="rect">
            <a:avLst/>
          </a:prstGeom>
          <a:effectLst/>
        </p:spPr>
      </p:pic>
      <p:pic>
        <p:nvPicPr>
          <p:cNvPr id="62" name="Picture 61" descr="A picture containing table, indoor, sitting, small  Description automatically generated">
            <a:extLst>
              <a:ext uri="{FF2B5EF4-FFF2-40B4-BE49-F238E27FC236}">
                <a16:creationId xmlns:a16="http://schemas.microsoft.com/office/drawing/2014/main" id="{A4709416-A77E-4EC9-BDB3-1BC9D9B5DA85}"/>
              </a:ext>
            </a:extLst>
          </p:cNvPr>
          <p:cNvPicPr>
            <a:picLocks noChangeAspect="1"/>
          </p:cNvPicPr>
          <p:nvPr/>
        </p:nvPicPr>
        <p:blipFill rotWithShape="1">
          <a:blip r:embed="rId3"/>
          <a:srcRect l="35983" t="1245" r="30160" b="56148"/>
          <a:stretch/>
        </p:blipFill>
        <p:spPr>
          <a:xfrm>
            <a:off x="5686423" y="661226"/>
            <a:ext cx="1495425" cy="1419225"/>
          </a:xfrm>
          <a:prstGeom prst="rect">
            <a:avLst/>
          </a:prstGeom>
          <a:effectLst/>
        </p:spPr>
      </p:pic>
      <p:pic>
        <p:nvPicPr>
          <p:cNvPr id="68" name="Picture 67" descr="A picture containing table, indoor, sitting, small  Description automatically generated">
            <a:extLst>
              <a:ext uri="{FF2B5EF4-FFF2-40B4-BE49-F238E27FC236}">
                <a16:creationId xmlns:a16="http://schemas.microsoft.com/office/drawing/2014/main" id="{C10F6848-E31D-436E-8D26-4653296758F0}"/>
              </a:ext>
            </a:extLst>
          </p:cNvPr>
          <p:cNvPicPr>
            <a:picLocks noChangeAspect="1"/>
          </p:cNvPicPr>
          <p:nvPr/>
        </p:nvPicPr>
        <p:blipFill rotWithShape="1">
          <a:blip r:embed="rId3"/>
          <a:srcRect l="35983" t="23206" r="30160" b="34187"/>
          <a:stretch/>
        </p:blipFill>
        <p:spPr>
          <a:xfrm>
            <a:off x="5686423" y="4500371"/>
            <a:ext cx="1495425" cy="1419225"/>
          </a:xfrm>
          <a:prstGeom prst="rect">
            <a:avLst/>
          </a:prstGeom>
          <a:effectLst/>
        </p:spPr>
      </p:pic>
    </p:spTree>
    <p:extLst>
      <p:ext uri="{BB962C8B-B14F-4D97-AF65-F5344CB8AC3E}">
        <p14:creationId xmlns:p14="http://schemas.microsoft.com/office/powerpoint/2010/main" val="29642861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p:txBody>
          <a:bodyPr/>
          <a:lstStyle/>
          <a:p>
            <a:pPr algn="l"/>
            <a:r>
              <a:rPr lang="en-US" dirty="0" err="1"/>
              <a:t>單應性</a:t>
            </a:r>
            <a:endParaRPr lang="en-US" dirty="0"/>
          </a:p>
        </p:txBody>
      </p:sp>
      <p:grpSp>
        <p:nvGrpSpPr>
          <p:cNvPr id="33" name="Group 32">
            <a:extLst>
              <a:ext uri="{FF2B5EF4-FFF2-40B4-BE49-F238E27FC236}">
                <a16:creationId xmlns:a16="http://schemas.microsoft.com/office/drawing/2014/main" id="{E2DCAFA8-1B02-47BF-ACE6-BE23A69BCEE7}"/>
              </a:ext>
            </a:extLst>
          </p:cNvPr>
          <p:cNvGrpSpPr/>
          <p:nvPr/>
        </p:nvGrpSpPr>
        <p:grpSpPr>
          <a:xfrm>
            <a:off x="1755326" y="1588135"/>
            <a:ext cx="8073332" cy="3317700"/>
            <a:chOff x="2029646" y="866775"/>
            <a:chExt cx="8073332" cy="3317700"/>
          </a:xfrm>
        </p:grpSpPr>
        <p:cxnSp>
          <p:nvCxnSpPr>
            <p:cNvPr id="35" name="Straight Connector 34">
              <a:extLst>
                <a:ext uri="{FF2B5EF4-FFF2-40B4-BE49-F238E27FC236}">
                  <a16:creationId xmlns:a16="http://schemas.microsoft.com/office/drawing/2014/main" id="{921BD9ED-6BAF-4AAB-A415-C59B54F68DE3}"/>
                </a:ext>
              </a:extLst>
            </p:cNvPr>
            <p:cNvCxnSpPr>
              <a:cxnSpLocks/>
            </p:cNvCxnSpPr>
            <p:nvPr/>
          </p:nvCxnSpPr>
          <p:spPr>
            <a:xfrm flipH="1">
              <a:off x="2496457" y="2446091"/>
              <a:ext cx="4780644" cy="1387722"/>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pic>
          <p:nvPicPr>
            <p:cNvPr id="21" name="Picture 20" descr="A picture containing table, indoor, sitting, small  Description automatically generated">
              <a:extLst>
                <a:ext uri="{FF2B5EF4-FFF2-40B4-BE49-F238E27FC236}">
                  <a16:creationId xmlns:a16="http://schemas.microsoft.com/office/drawing/2014/main" id="{59BC5894-6925-4E5E-9B9F-DA90D76DAAAE}"/>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5044876" y="2114550"/>
              <a:ext cx="2015971" cy="1106115"/>
            </a:xfrm>
            <a:prstGeom prst="rect">
              <a:avLst/>
            </a:prstGeom>
            <a:scene3d>
              <a:camera prst="perspectiveHeroicExtremeLeftFacing"/>
              <a:lightRig rig="threePt" dir="t"/>
            </a:scene3d>
          </p:spPr>
        </p:pic>
        <p:pic>
          <p:nvPicPr>
            <p:cNvPr id="6" name="Picture 5" descr="A picture containing table, indoor, sitting, small  Description automatically generated">
              <a:extLst>
                <a:ext uri="{FF2B5EF4-FFF2-40B4-BE49-F238E27FC236}">
                  <a16:creationId xmlns:a16="http://schemas.microsoft.com/office/drawing/2014/main" id="{34505C95-20D4-4595-83B9-CB46C2034142}"/>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6812618" y="956691"/>
              <a:ext cx="3290359" cy="1805341"/>
            </a:xfrm>
            <a:prstGeom prst="rect">
              <a:avLst/>
            </a:prstGeom>
            <a:scene3d>
              <a:camera prst="perspectiveHeroicExtremeLeftFacing"/>
              <a:lightRig rig="threePt" dir="t"/>
            </a:scene3d>
          </p:spPr>
        </p:pic>
        <p:cxnSp>
          <p:nvCxnSpPr>
            <p:cNvPr id="13" name="Straight Connector 12">
              <a:extLst>
                <a:ext uri="{FF2B5EF4-FFF2-40B4-BE49-F238E27FC236}">
                  <a16:creationId xmlns:a16="http://schemas.microsoft.com/office/drawing/2014/main" id="{E6C80213-B3E2-420B-9F5F-FD9AA7EBB536}"/>
                </a:ext>
              </a:extLst>
            </p:cNvPr>
            <p:cNvCxnSpPr>
              <a:cxnSpLocks/>
            </p:cNvCxnSpPr>
            <p:nvPr/>
          </p:nvCxnSpPr>
          <p:spPr>
            <a:xfrm flipH="1">
              <a:off x="2406704" y="866775"/>
              <a:ext cx="4870397" cy="2928938"/>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C8DE65B1-2CCD-4E37-95B3-F72D56E88A2A}"/>
                </a:ext>
              </a:extLst>
            </p:cNvPr>
            <p:cNvCxnSpPr>
              <a:cxnSpLocks/>
            </p:cNvCxnSpPr>
            <p:nvPr/>
          </p:nvCxnSpPr>
          <p:spPr>
            <a:xfrm flipH="1">
              <a:off x="2566988" y="1058370"/>
              <a:ext cx="7535990" cy="2775443"/>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F776062E-2D37-4F71-891D-FBF07AEFB0DF}"/>
                </a:ext>
              </a:extLst>
            </p:cNvPr>
            <p:cNvCxnSpPr>
              <a:cxnSpLocks/>
            </p:cNvCxnSpPr>
            <p:nvPr/>
          </p:nvCxnSpPr>
          <p:spPr>
            <a:xfrm flipH="1">
              <a:off x="2406705" y="3086100"/>
              <a:ext cx="7508820" cy="747713"/>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sp>
          <p:nvSpPr>
            <p:cNvPr id="32" name="Rectangle 31">
              <a:extLst>
                <a:ext uri="{FF2B5EF4-FFF2-40B4-BE49-F238E27FC236}">
                  <a16:creationId xmlns:a16="http://schemas.microsoft.com/office/drawing/2014/main" id="{467A38A8-08ED-4FFC-92A6-F4B9A47653E8}"/>
                </a:ext>
              </a:extLst>
            </p:cNvPr>
            <p:cNvSpPr/>
            <p:nvPr/>
          </p:nvSpPr>
          <p:spPr>
            <a:xfrm>
              <a:off x="2104571" y="3541486"/>
              <a:ext cx="631372" cy="47897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Graphic 8" descr="Camera">
              <a:extLst>
                <a:ext uri="{FF2B5EF4-FFF2-40B4-BE49-F238E27FC236}">
                  <a16:creationId xmlns:a16="http://schemas.microsoft.com/office/drawing/2014/main" id="{687EAFBF-18E9-4CCE-B23F-8F00904ADCA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029646" y="3270075"/>
              <a:ext cx="914400" cy="914400"/>
            </a:xfrm>
            <a:prstGeom prst="rect">
              <a:avLst/>
            </a:prstGeom>
            <a:scene3d>
              <a:camera prst="perspectiveContrastingRightFacing"/>
              <a:lightRig rig="threePt" dir="t"/>
            </a:scene3d>
          </p:spPr>
        </p:pic>
      </p:grpSp>
    </p:spTree>
    <p:extLst>
      <p:ext uri="{BB962C8B-B14F-4D97-AF65-F5344CB8AC3E}">
        <p14:creationId xmlns:p14="http://schemas.microsoft.com/office/powerpoint/2010/main" val="34429457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p:txBody>
          <a:bodyPr/>
          <a:lstStyle/>
          <a:p>
            <a:pPr algn="l"/>
            <a:r>
              <a:rPr lang="en-US" dirty="0"/>
              <a:t>亮度</a:t>
            </a:r>
          </a:p>
        </p:txBody>
      </p:sp>
      <p:pic>
        <p:nvPicPr>
          <p:cNvPr id="3" name="Picture 2" descr="A picture containing table, indoor, sitting, small  Description automatically generated">
            <a:extLst>
              <a:ext uri="{FF2B5EF4-FFF2-40B4-BE49-F238E27FC236}">
                <a16:creationId xmlns:a16="http://schemas.microsoft.com/office/drawing/2014/main" id="{EFFAF67B-150D-4FC1-B2EF-362EEB61025D}"/>
              </a:ext>
            </a:extLst>
          </p:cNvPr>
          <p:cNvPicPr>
            <a:picLocks noChangeAspect="1"/>
          </p:cNvPicPr>
          <p:nvPr/>
        </p:nvPicPr>
        <p:blipFill rotWithShape="1">
          <a:blip r:embed="rId3" cstate="hqprint">
            <a:extLst>
              <a:ext uri="{BEBA8EAE-BF5A-486C-A8C5-ECC9F3942E4B}">
                <a14:imgProps xmlns:a14="http://schemas.microsoft.com/office/drawing/2010/main">
                  <a14:imgLayer r:embed="rId4">
                    <a14:imgEffect>
                      <a14:brightnessContrast bright="-40000"/>
                    </a14:imgEffect>
                  </a14:imgLayer>
                </a14:imgProps>
              </a:ext>
              <a:ext uri="{28A0092B-C50C-407E-A947-70E740481C1C}">
                <a14:useLocalDpi xmlns:a14="http://schemas.microsoft.com/office/drawing/2010/main"/>
              </a:ext>
            </a:extLst>
          </a:blip>
          <a:srcRect/>
          <a:stretch/>
        </p:blipFill>
        <p:spPr>
          <a:xfrm>
            <a:off x="660400" y="1618659"/>
            <a:ext cx="1645920" cy="3616899"/>
          </a:xfrm>
          <a:prstGeom prst="rect">
            <a:avLst/>
          </a:prstGeom>
          <a:effectLst/>
        </p:spPr>
      </p:pic>
      <p:pic>
        <p:nvPicPr>
          <p:cNvPr id="8" name="Picture 7" descr="A picture containing table, indoor, sitting, small  Description automatically generated">
            <a:extLst>
              <a:ext uri="{FF2B5EF4-FFF2-40B4-BE49-F238E27FC236}">
                <a16:creationId xmlns:a16="http://schemas.microsoft.com/office/drawing/2014/main" id="{94BB6291-D07E-4918-9403-1E4DBCCFF3B7}"/>
              </a:ext>
            </a:extLst>
          </p:cNvPr>
          <p:cNvPicPr>
            <a:picLocks noChangeAspect="1"/>
          </p:cNvPicPr>
          <p:nvPr/>
        </p:nvPicPr>
        <p:blipFill rotWithShape="1">
          <a:blip r:embed="rId5" cstate="hqprint">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a:ext>
            </a:extLst>
          </a:blip>
          <a:srcRect/>
          <a:stretch/>
        </p:blipFill>
        <p:spPr>
          <a:xfrm>
            <a:off x="2628900" y="1618658"/>
            <a:ext cx="1645920" cy="3616899"/>
          </a:xfrm>
          <a:prstGeom prst="rect">
            <a:avLst/>
          </a:prstGeom>
          <a:effectLst/>
        </p:spPr>
      </p:pic>
      <p:pic>
        <p:nvPicPr>
          <p:cNvPr id="10" name="Picture 9" descr="A picture containing table, indoor, sitting, small  Description automatically generated">
            <a:extLst>
              <a:ext uri="{FF2B5EF4-FFF2-40B4-BE49-F238E27FC236}">
                <a16:creationId xmlns:a16="http://schemas.microsoft.com/office/drawing/2014/main" id="{B02F6D1E-A63F-4B87-A9B5-922E7179CE44}"/>
              </a:ext>
            </a:extLst>
          </p:cNvPr>
          <p:cNvPicPr>
            <a:picLocks noChangeAspect="1"/>
          </p:cNvPicPr>
          <p:nvPr/>
        </p:nvPicPr>
        <p:blipFill rotWithShape="1">
          <a:blip r:embed="rId6" cstate="hqprint">
            <a:extLst>
              <a:ext uri="{28A0092B-C50C-407E-A947-70E740481C1C}">
                <a14:useLocalDpi xmlns:a14="http://schemas.microsoft.com/office/drawing/2010/main"/>
              </a:ext>
            </a:extLst>
          </a:blip>
          <a:srcRect/>
          <a:stretch/>
        </p:blipFill>
        <p:spPr>
          <a:xfrm>
            <a:off x="4597400" y="1618657"/>
            <a:ext cx="1645920" cy="3616899"/>
          </a:xfrm>
          <a:prstGeom prst="rect">
            <a:avLst/>
          </a:prstGeom>
          <a:effectLst/>
        </p:spPr>
      </p:pic>
      <p:pic>
        <p:nvPicPr>
          <p:cNvPr id="11" name="Picture 10" descr="A picture containing table, indoor, sitting, small  Description automatically generated">
            <a:extLst>
              <a:ext uri="{FF2B5EF4-FFF2-40B4-BE49-F238E27FC236}">
                <a16:creationId xmlns:a16="http://schemas.microsoft.com/office/drawing/2014/main" id="{78AABA4A-BEE2-4FE6-8FE7-6FA054CC0600}"/>
              </a:ext>
            </a:extLst>
          </p:cNvPr>
          <p:cNvPicPr>
            <a:picLocks noChangeAspect="1"/>
          </p:cNvPicPr>
          <p:nvPr/>
        </p:nvPicPr>
        <p:blipFill rotWithShape="1">
          <a:blip r:embed="rId7" cstate="hqprint">
            <a:extLst>
              <a:ext uri="{BEBA8EAE-BF5A-486C-A8C5-ECC9F3942E4B}">
                <a14:imgProps xmlns:a14="http://schemas.microsoft.com/office/drawing/2010/main">
                  <a14:imgLayer r:embed="rId4">
                    <a14:imgEffect>
                      <a14:brightnessContrast bright="20000"/>
                    </a14:imgEffect>
                  </a14:imgLayer>
                </a14:imgProps>
              </a:ext>
              <a:ext uri="{28A0092B-C50C-407E-A947-70E740481C1C}">
                <a14:useLocalDpi xmlns:a14="http://schemas.microsoft.com/office/drawing/2010/main"/>
              </a:ext>
            </a:extLst>
          </a:blip>
          <a:srcRect/>
          <a:stretch/>
        </p:blipFill>
        <p:spPr>
          <a:xfrm>
            <a:off x="6565900" y="1618656"/>
            <a:ext cx="1645920" cy="3616899"/>
          </a:xfrm>
          <a:prstGeom prst="rect">
            <a:avLst/>
          </a:prstGeom>
          <a:effectLst/>
        </p:spPr>
      </p:pic>
      <p:pic>
        <p:nvPicPr>
          <p:cNvPr id="15" name="Picture 14" descr="A picture containing table, indoor, sitting, small  Description automatically generated">
            <a:extLst>
              <a:ext uri="{FF2B5EF4-FFF2-40B4-BE49-F238E27FC236}">
                <a16:creationId xmlns:a16="http://schemas.microsoft.com/office/drawing/2014/main" id="{8D11DD89-7F75-4422-9120-FC055B44F4A8}"/>
              </a:ext>
            </a:extLst>
          </p:cNvPr>
          <p:cNvPicPr>
            <a:picLocks noChangeAspect="1"/>
          </p:cNvPicPr>
          <p:nvPr/>
        </p:nvPicPr>
        <p:blipFill rotWithShape="1">
          <a:blip r:embed="rId8" cstate="hqprint">
            <a:extLst>
              <a:ext uri="{BEBA8EAE-BF5A-486C-A8C5-ECC9F3942E4B}">
                <a14:imgProps xmlns:a14="http://schemas.microsoft.com/office/drawing/2010/main">
                  <a14:imgLayer r:embed="rId4">
                    <a14:imgEffect>
                      <a14:brightnessContrast bright="40000"/>
                    </a14:imgEffect>
                  </a14:imgLayer>
                </a14:imgProps>
              </a:ext>
              <a:ext uri="{28A0092B-C50C-407E-A947-70E740481C1C}">
                <a14:useLocalDpi xmlns:a14="http://schemas.microsoft.com/office/drawing/2010/main"/>
              </a:ext>
            </a:extLst>
          </a:blip>
          <a:srcRect/>
          <a:stretch/>
        </p:blipFill>
        <p:spPr>
          <a:xfrm>
            <a:off x="8534400" y="1618656"/>
            <a:ext cx="1645920" cy="3616899"/>
          </a:xfrm>
          <a:prstGeom prst="rect">
            <a:avLst/>
          </a:prstGeom>
          <a:effectLst/>
        </p:spPr>
      </p:pic>
    </p:spTree>
    <p:extLst>
      <p:ext uri="{BB962C8B-B14F-4D97-AF65-F5344CB8AC3E}">
        <p14:creationId xmlns:p14="http://schemas.microsoft.com/office/powerpoint/2010/main" val="31585527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a:xfrm>
            <a:off x="498348" y="952319"/>
            <a:ext cx="9976104" cy="590931"/>
          </a:xfrm>
        </p:spPr>
        <p:txBody>
          <a:bodyPr/>
          <a:lstStyle/>
          <a:p>
            <a:pPr algn="l"/>
            <a:r>
              <a:rPr lang="en-US" dirty="0"/>
              <a:t>改變</a:t>
            </a:r>
            <a:br>
              <a:rPr lang="en-US" dirty="0"/>
            </a:br>
            <a:r>
              <a:rPr lang="en-US" dirty="0"/>
              <a:t>色頻</a:t>
            </a:r>
          </a:p>
        </p:txBody>
      </p:sp>
      <p:pic>
        <p:nvPicPr>
          <p:cNvPr id="6" name="Picture 5" descr="A picture containing table, indoor, sitting, small  Description automatically generated">
            <a:extLst>
              <a:ext uri="{FF2B5EF4-FFF2-40B4-BE49-F238E27FC236}">
                <a16:creationId xmlns:a16="http://schemas.microsoft.com/office/drawing/2014/main" id="{CEAFB3DA-5706-4E75-BBB7-974E61CF8215}"/>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4203629" y="2989085"/>
            <a:ext cx="2801783" cy="1026997"/>
          </a:xfrm>
          <a:prstGeom prst="rect">
            <a:avLst/>
          </a:prstGeom>
        </p:spPr>
      </p:pic>
      <p:pic>
        <p:nvPicPr>
          <p:cNvPr id="19" name="Picture 18" descr="A picture containing table, indoor, sitting, small  Description automatically generated">
            <a:extLst>
              <a:ext uri="{FF2B5EF4-FFF2-40B4-BE49-F238E27FC236}">
                <a16:creationId xmlns:a16="http://schemas.microsoft.com/office/drawing/2014/main" id="{52CC5AA4-291C-4736-A5CD-AB286D54C18F}"/>
              </a:ext>
            </a:extLst>
          </p:cNvPr>
          <p:cNvPicPr>
            <a:picLocks noChangeAspect="1"/>
          </p:cNvPicPr>
          <p:nvPr/>
        </p:nvPicPr>
        <p:blipFill rotWithShape="1">
          <a:blip r:embed="rId3" cstate="hqprint">
            <a:duotone>
              <a:prstClr val="black"/>
              <a:srgbClr val="00FF00">
                <a:tint val="45000"/>
                <a:satMod val="400000"/>
              </a:srgbClr>
            </a:duotone>
            <a:extLst>
              <a:ext uri="{28A0092B-C50C-407E-A947-70E740481C1C}">
                <a14:useLocalDpi xmlns:a14="http://schemas.microsoft.com/office/drawing/2010/main"/>
              </a:ext>
            </a:extLst>
          </a:blip>
          <a:srcRect/>
          <a:stretch/>
        </p:blipFill>
        <p:spPr>
          <a:xfrm>
            <a:off x="972753" y="3638650"/>
            <a:ext cx="2801783" cy="1026997"/>
          </a:xfrm>
          <a:prstGeom prst="rect">
            <a:avLst/>
          </a:prstGeom>
        </p:spPr>
      </p:pic>
      <p:pic>
        <p:nvPicPr>
          <p:cNvPr id="21" name="Picture 20" descr="A picture containing table, indoor, sitting, small  Description automatically generated">
            <a:extLst>
              <a:ext uri="{FF2B5EF4-FFF2-40B4-BE49-F238E27FC236}">
                <a16:creationId xmlns:a16="http://schemas.microsoft.com/office/drawing/2014/main" id="{F66158BD-337C-4E4D-9657-49E4500E7D47}"/>
              </a:ext>
            </a:extLst>
          </p:cNvPr>
          <p:cNvPicPr>
            <a:picLocks noChangeAspect="1"/>
          </p:cNvPicPr>
          <p:nvPr/>
        </p:nvPicPr>
        <p:blipFill rotWithShape="1">
          <a:blip r:embed="rId3" cstate="hqprint">
            <a:duotone>
              <a:prstClr val="black"/>
              <a:srgbClr val="FF0000">
                <a:tint val="45000"/>
                <a:satMod val="400000"/>
              </a:srgbClr>
            </a:duotone>
            <a:extLst>
              <a:ext uri="{28A0092B-C50C-407E-A947-70E740481C1C}">
                <a14:useLocalDpi xmlns:a14="http://schemas.microsoft.com/office/drawing/2010/main"/>
              </a:ext>
            </a:extLst>
          </a:blip>
          <a:srcRect/>
          <a:stretch/>
        </p:blipFill>
        <p:spPr>
          <a:xfrm>
            <a:off x="4203628" y="1325217"/>
            <a:ext cx="2801783" cy="1026997"/>
          </a:xfrm>
          <a:prstGeom prst="rect">
            <a:avLst/>
          </a:prstGeom>
        </p:spPr>
      </p:pic>
      <p:pic>
        <p:nvPicPr>
          <p:cNvPr id="23" name="Picture 22" descr="A picture containing table, indoor, sitting, small  Description automatically generated">
            <a:extLst>
              <a:ext uri="{FF2B5EF4-FFF2-40B4-BE49-F238E27FC236}">
                <a16:creationId xmlns:a16="http://schemas.microsoft.com/office/drawing/2014/main" id="{B08B218B-2CF3-4677-8673-05E65B2DDD6B}"/>
              </a:ext>
            </a:extLst>
          </p:cNvPr>
          <p:cNvPicPr>
            <a:picLocks noChangeAspect="1"/>
          </p:cNvPicPr>
          <p:nvPr/>
        </p:nvPicPr>
        <p:blipFill rotWithShape="1">
          <a:blip r:embed="rId3" cstate="hqprint">
            <a:duotone>
              <a:prstClr val="black"/>
              <a:srgbClr val="0000FF">
                <a:tint val="45000"/>
                <a:satMod val="400000"/>
              </a:srgbClr>
            </a:duotone>
            <a:extLst>
              <a:ext uri="{28A0092B-C50C-407E-A947-70E740481C1C}">
                <a14:useLocalDpi xmlns:a14="http://schemas.microsoft.com/office/drawing/2010/main"/>
              </a:ext>
            </a:extLst>
          </a:blip>
          <a:srcRect/>
          <a:stretch/>
        </p:blipFill>
        <p:spPr>
          <a:xfrm>
            <a:off x="7402836" y="3638650"/>
            <a:ext cx="2801783" cy="1026997"/>
          </a:xfrm>
          <a:prstGeom prst="rect">
            <a:avLst/>
          </a:prstGeom>
        </p:spPr>
      </p:pic>
      <p:pic>
        <p:nvPicPr>
          <p:cNvPr id="25" name="Picture 24" descr="A picture containing table, indoor, sitting, small  Description automatically generated">
            <a:extLst>
              <a:ext uri="{FF2B5EF4-FFF2-40B4-BE49-F238E27FC236}">
                <a16:creationId xmlns:a16="http://schemas.microsoft.com/office/drawing/2014/main" id="{5E18420A-BAEF-452E-8881-6CAD44F6A028}"/>
              </a:ext>
            </a:extLst>
          </p:cNvPr>
          <p:cNvPicPr>
            <a:picLocks noChangeAspect="1"/>
          </p:cNvPicPr>
          <p:nvPr/>
        </p:nvPicPr>
        <p:blipFill rotWithShape="1">
          <a:blip r:embed="rId3" cstate="hqprint">
            <a:duotone>
              <a:prstClr val="black"/>
              <a:srgbClr val="7D7D00">
                <a:tint val="45000"/>
                <a:satMod val="400000"/>
              </a:srgbClr>
            </a:duotone>
            <a:extLst>
              <a:ext uri="{28A0092B-C50C-407E-A947-70E740481C1C}">
                <a14:useLocalDpi xmlns:a14="http://schemas.microsoft.com/office/drawing/2010/main"/>
              </a:ext>
            </a:extLst>
          </a:blip>
          <a:srcRect/>
          <a:stretch/>
        </p:blipFill>
        <p:spPr>
          <a:xfrm>
            <a:off x="982910" y="2059104"/>
            <a:ext cx="2801783" cy="1026997"/>
          </a:xfrm>
          <a:prstGeom prst="rect">
            <a:avLst/>
          </a:prstGeom>
        </p:spPr>
      </p:pic>
      <p:pic>
        <p:nvPicPr>
          <p:cNvPr id="27" name="Picture 26" descr="A picture containing table, indoor, sitting, small  Description automatically generated">
            <a:extLst>
              <a:ext uri="{FF2B5EF4-FFF2-40B4-BE49-F238E27FC236}">
                <a16:creationId xmlns:a16="http://schemas.microsoft.com/office/drawing/2014/main" id="{E1E7C512-CC3A-4149-AEAF-A496F0539178}"/>
              </a:ext>
            </a:extLst>
          </p:cNvPr>
          <p:cNvPicPr>
            <a:picLocks noChangeAspect="1"/>
          </p:cNvPicPr>
          <p:nvPr/>
        </p:nvPicPr>
        <p:blipFill rotWithShape="1">
          <a:blip r:embed="rId3" cstate="hqprint">
            <a:duotone>
              <a:prstClr val="black"/>
              <a:srgbClr val="7D007D">
                <a:tint val="45000"/>
                <a:satMod val="400000"/>
              </a:srgbClr>
            </a:duotone>
            <a:extLst>
              <a:ext uri="{28A0092B-C50C-407E-A947-70E740481C1C}">
                <a14:useLocalDpi xmlns:a14="http://schemas.microsoft.com/office/drawing/2010/main"/>
              </a:ext>
            </a:extLst>
          </a:blip>
          <a:srcRect/>
          <a:stretch/>
        </p:blipFill>
        <p:spPr>
          <a:xfrm>
            <a:off x="7402836" y="2059103"/>
            <a:ext cx="2801783" cy="1026997"/>
          </a:xfrm>
          <a:prstGeom prst="rect">
            <a:avLst/>
          </a:prstGeom>
        </p:spPr>
      </p:pic>
      <p:pic>
        <p:nvPicPr>
          <p:cNvPr id="29" name="Picture 28" descr="A picture containing table, indoor, sitting, small  Description automatically generated">
            <a:extLst>
              <a:ext uri="{FF2B5EF4-FFF2-40B4-BE49-F238E27FC236}">
                <a16:creationId xmlns:a16="http://schemas.microsoft.com/office/drawing/2014/main" id="{7AC6DF31-2DF4-4BFE-841C-835FA675F05B}"/>
              </a:ext>
            </a:extLst>
          </p:cNvPr>
          <p:cNvPicPr>
            <a:picLocks noChangeAspect="1"/>
          </p:cNvPicPr>
          <p:nvPr/>
        </p:nvPicPr>
        <p:blipFill rotWithShape="1">
          <a:blip r:embed="rId3" cstate="hqprint">
            <a:duotone>
              <a:prstClr val="black"/>
              <a:srgbClr val="007D7D">
                <a:tint val="45000"/>
                <a:satMod val="400000"/>
              </a:srgbClr>
            </a:duotone>
            <a:extLst>
              <a:ext uri="{28A0092B-C50C-407E-A947-70E740481C1C}">
                <a14:useLocalDpi xmlns:a14="http://schemas.microsoft.com/office/drawing/2010/main"/>
              </a:ext>
            </a:extLst>
          </a:blip>
          <a:srcRect/>
          <a:stretch/>
        </p:blipFill>
        <p:spPr>
          <a:xfrm>
            <a:off x="4171961" y="4652953"/>
            <a:ext cx="2801783" cy="1026997"/>
          </a:xfrm>
          <a:prstGeom prst="rect">
            <a:avLst/>
          </a:prstGeom>
        </p:spPr>
      </p:pic>
    </p:spTree>
    <p:extLst>
      <p:ext uri="{BB962C8B-B14F-4D97-AF65-F5344CB8AC3E}">
        <p14:creationId xmlns:p14="http://schemas.microsoft.com/office/powerpoint/2010/main" val="205657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974336" y="4224528"/>
            <a:ext cx="5376672" cy="1373939"/>
          </a:xfrm>
        </p:spPr>
        <p:txBody>
          <a:bodyPr wrap="square" anchor="b">
            <a:normAutofit/>
          </a:bodyPr>
          <a:lstStyle/>
          <a:p>
            <a:r>
              <a:rPr lang="en-US" dirty="0"/>
              <a:t>模型部署</a:t>
            </a:r>
          </a:p>
        </p:txBody>
      </p:sp>
    </p:spTree>
    <p:extLst>
      <p:ext uri="{BB962C8B-B14F-4D97-AF65-F5344CB8AC3E}">
        <p14:creationId xmlns:p14="http://schemas.microsoft.com/office/powerpoint/2010/main" val="17182127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2" name="Straight Connector 191">
            <a:extLst>
              <a:ext uri="{FF2B5EF4-FFF2-40B4-BE49-F238E27FC236}">
                <a16:creationId xmlns:a16="http://schemas.microsoft.com/office/drawing/2014/main" id="{074348C7-68F6-4906-B254-3A92BD5C73C3}"/>
              </a:ext>
            </a:extLst>
          </p:cNvPr>
          <p:cNvCxnSpPr>
            <a:cxnSpLocks/>
          </p:cNvCxnSpPr>
          <p:nvPr/>
        </p:nvCxnSpPr>
        <p:spPr>
          <a:xfrm>
            <a:off x="5775689" y="3477143"/>
            <a:ext cx="1457772" cy="1016709"/>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a:xfrm>
            <a:off x="516750" y="640238"/>
            <a:ext cx="9976104" cy="590931"/>
          </a:xfrm>
        </p:spPr>
        <p:txBody>
          <a:bodyPr/>
          <a:lstStyle/>
          <a:p>
            <a:r>
              <a:rPr lang="en-US" dirty="0"/>
              <a:t>模型部署</a:t>
            </a:r>
          </a:p>
        </p:txBody>
      </p:sp>
      <p:pic>
        <p:nvPicPr>
          <p:cNvPr id="27" name="Picture 26">
            <a:extLst>
              <a:ext uri="{FF2B5EF4-FFF2-40B4-BE49-F238E27FC236}">
                <a16:creationId xmlns:a16="http://schemas.microsoft.com/office/drawing/2014/main" id="{4F98C430-B757-4727-A292-B565968018A3}"/>
              </a:ext>
            </a:extLst>
          </p:cNvPr>
          <p:cNvPicPr>
            <a:picLocks noChangeAspect="1"/>
          </p:cNvPicPr>
          <p:nvPr/>
        </p:nvPicPr>
        <p:blipFill rotWithShape="1">
          <a:blip r:embed="rId3"/>
          <a:srcRect l="33949" t="46563" r="48253" b="22257"/>
          <a:stretch/>
        </p:blipFill>
        <p:spPr>
          <a:xfrm>
            <a:off x="668449" y="1828800"/>
            <a:ext cx="1560945" cy="2637608"/>
          </a:xfrm>
          <a:prstGeom prst="rect">
            <a:avLst/>
          </a:prstGeom>
          <a:scene3d>
            <a:camera prst="isometricRightUp"/>
            <a:lightRig rig="threePt" dir="t"/>
          </a:scene3d>
        </p:spPr>
      </p:pic>
      <p:sp>
        <p:nvSpPr>
          <p:cNvPr id="28" name="TextBox 27">
            <a:extLst>
              <a:ext uri="{FF2B5EF4-FFF2-40B4-BE49-F238E27FC236}">
                <a16:creationId xmlns:a16="http://schemas.microsoft.com/office/drawing/2014/main" id="{F83DF815-646C-438F-8301-C2B6FCF8CCFA}"/>
              </a:ext>
            </a:extLst>
          </p:cNvPr>
          <p:cNvSpPr txBox="1"/>
          <p:nvPr/>
        </p:nvSpPr>
        <p:spPr>
          <a:xfrm>
            <a:off x="834449" y="4909795"/>
            <a:ext cx="1135246" cy="4801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marL="0" marR="0" lvl="0" indent="0" algn="ctr" defTabSz="4572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Trebuchet MS"/>
                <a:ea typeface="+mn-ea"/>
                <a:cs typeface="+mn-cs"/>
              </a:rPr>
              <a:t>(28, 28, 1)</a:t>
            </a:r>
          </a:p>
          <a:p>
            <a:pPr marL="0" marR="0" lvl="0" indent="0" algn="ctr" defTabSz="4572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Trebuchet MS"/>
                <a:ea typeface="+mn-ea"/>
                <a:cs typeface="+mn-cs"/>
              </a:rPr>
              <a:t>影像輸入</a:t>
            </a:r>
          </a:p>
        </p:txBody>
      </p:sp>
      <p:sp>
        <p:nvSpPr>
          <p:cNvPr id="2053" name="TextBox 2052">
            <a:extLst>
              <a:ext uri="{FF2B5EF4-FFF2-40B4-BE49-F238E27FC236}">
                <a16:creationId xmlns:a16="http://schemas.microsoft.com/office/drawing/2014/main" id="{CA88D0B1-9AE9-4C3B-A2E3-651E11CA0499}"/>
              </a:ext>
            </a:extLst>
          </p:cNvPr>
          <p:cNvSpPr txBox="1"/>
          <p:nvPr/>
        </p:nvSpPr>
        <p:spPr>
          <a:xfrm>
            <a:off x="2212437" y="4530700"/>
            <a:ext cx="1055097" cy="4801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marL="0" marR="0" lvl="0" indent="0" algn="ctr" defTabSz="4572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Trebuchet MS"/>
                <a:ea typeface="+mn-ea"/>
                <a:cs typeface="+mn-cs"/>
              </a:rPr>
              <a:t>(3, 3, 1, 2)</a:t>
            </a:r>
          </a:p>
          <a:p>
            <a:pPr marL="0" marR="0" lvl="0" indent="0" algn="ctr" defTabSz="4572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Trebuchet MS"/>
                <a:ea typeface="+mn-ea"/>
                <a:cs typeface="+mn-cs"/>
              </a:rPr>
              <a:t>核心</a:t>
            </a:r>
          </a:p>
        </p:txBody>
      </p:sp>
      <p:sp>
        <p:nvSpPr>
          <p:cNvPr id="50" name="TextBox 49">
            <a:extLst>
              <a:ext uri="{FF2B5EF4-FFF2-40B4-BE49-F238E27FC236}">
                <a16:creationId xmlns:a16="http://schemas.microsoft.com/office/drawing/2014/main" id="{BBF4F572-7F42-4260-A8F4-172EDF2695DA}"/>
              </a:ext>
            </a:extLst>
          </p:cNvPr>
          <p:cNvSpPr txBox="1"/>
          <p:nvPr/>
        </p:nvSpPr>
        <p:spPr>
          <a:xfrm>
            <a:off x="3034711" y="3883360"/>
            <a:ext cx="1418978" cy="4801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marL="0" marR="0" lvl="0" indent="0" algn="ctr" defTabSz="4572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Trebuchet MS"/>
                <a:ea typeface="+mn-ea"/>
                <a:cs typeface="+mn-cs"/>
              </a:rPr>
              <a:t>(28, 28, 2)</a:t>
            </a:r>
          </a:p>
          <a:p>
            <a:pPr marL="0" marR="0" lvl="0" indent="0" algn="ctr" defTabSz="4572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Trebuchet MS"/>
                <a:ea typeface="+mn-ea"/>
                <a:cs typeface="+mn-cs"/>
              </a:rPr>
              <a:t>堆疊影像</a:t>
            </a:r>
          </a:p>
        </p:txBody>
      </p:sp>
      <p:sp>
        <p:nvSpPr>
          <p:cNvPr id="83" name="TextBox 82">
            <a:extLst>
              <a:ext uri="{FF2B5EF4-FFF2-40B4-BE49-F238E27FC236}">
                <a16:creationId xmlns:a16="http://schemas.microsoft.com/office/drawing/2014/main" id="{B02F994B-1A74-41BA-ADFA-9A1B77A818FB}"/>
              </a:ext>
            </a:extLst>
          </p:cNvPr>
          <p:cNvSpPr txBox="1"/>
          <p:nvPr/>
        </p:nvSpPr>
        <p:spPr>
          <a:xfrm>
            <a:off x="4394161" y="4530699"/>
            <a:ext cx="1055097" cy="4801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marL="0" marR="0" lvl="0" indent="0" algn="ctr" defTabSz="4572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Trebuchet MS"/>
                <a:ea typeface="+mn-ea"/>
                <a:cs typeface="+mn-cs"/>
              </a:rPr>
              <a:t>(3, 3, 2, 2)</a:t>
            </a:r>
          </a:p>
          <a:p>
            <a:pPr marL="0" marR="0" lvl="0" indent="0" algn="ctr" defTabSz="4572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Trebuchet MS"/>
                <a:ea typeface="+mn-ea"/>
                <a:cs typeface="+mn-cs"/>
              </a:rPr>
              <a:t>核心</a:t>
            </a:r>
          </a:p>
        </p:txBody>
      </p:sp>
      <p:sp>
        <p:nvSpPr>
          <p:cNvPr id="172" name="TextBox 171">
            <a:extLst>
              <a:ext uri="{FF2B5EF4-FFF2-40B4-BE49-F238E27FC236}">
                <a16:creationId xmlns:a16="http://schemas.microsoft.com/office/drawing/2014/main" id="{02CD8E21-6A01-4380-97B0-473E7163E1D5}"/>
              </a:ext>
            </a:extLst>
          </p:cNvPr>
          <p:cNvSpPr txBox="1"/>
          <p:nvPr/>
        </p:nvSpPr>
        <p:spPr>
          <a:xfrm>
            <a:off x="5371036" y="3893793"/>
            <a:ext cx="1418978" cy="480131"/>
          </a:xfrm>
          <a:prstGeom prst="rect">
            <a:avLst/>
          </a:prstGeom>
          <a:solidFill>
            <a:schemeClr val="tx1"/>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marL="0" marR="0" lvl="0" indent="0" algn="ctr" defTabSz="4572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Trebuchet MS"/>
                <a:ea typeface="+mn-ea"/>
                <a:cs typeface="+mn-cs"/>
              </a:rPr>
              <a:t>(28, 28, 2)</a:t>
            </a:r>
          </a:p>
          <a:p>
            <a:pPr marL="0" marR="0" lvl="0" indent="0" algn="ctr" defTabSz="4572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Trebuchet MS"/>
                <a:ea typeface="+mn-ea"/>
                <a:cs typeface="+mn-cs"/>
              </a:rPr>
              <a:t>堆疊影像</a:t>
            </a:r>
          </a:p>
        </p:txBody>
      </p:sp>
      <p:graphicFrame>
        <p:nvGraphicFramePr>
          <p:cNvPr id="173" name="Table 173">
            <a:extLst>
              <a:ext uri="{FF2B5EF4-FFF2-40B4-BE49-F238E27FC236}">
                <a16:creationId xmlns:a16="http://schemas.microsoft.com/office/drawing/2014/main" id="{CB51B13E-2419-4610-9050-07EC731290EB}"/>
              </a:ext>
            </a:extLst>
          </p:cNvPr>
          <p:cNvGraphicFramePr>
            <a:graphicFrameLocks noGrp="1"/>
          </p:cNvGraphicFramePr>
          <p:nvPr/>
        </p:nvGraphicFramePr>
        <p:xfrm>
          <a:off x="7206671" y="1555750"/>
          <a:ext cx="280336" cy="2966720"/>
        </p:xfrm>
        <a:graphic>
          <a:graphicData uri="http://schemas.openxmlformats.org/drawingml/2006/table">
            <a:tbl>
              <a:tblPr firstRow="1" bandRow="1">
                <a:tableStyleId>{5C22544A-7EE6-4342-B048-85BDC9FD1C3A}</a:tableStyleId>
              </a:tblPr>
              <a:tblGrid>
                <a:gridCol w="280336">
                  <a:extLst>
                    <a:ext uri="{9D8B030D-6E8A-4147-A177-3AD203B41FA5}">
                      <a16:colId xmlns:a16="http://schemas.microsoft.com/office/drawing/2014/main" val="3772995847"/>
                    </a:ext>
                  </a:extLst>
                </a:gridCol>
              </a:tblGrid>
              <a:tr h="37084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772080634"/>
                  </a:ext>
                </a:extLst>
              </a:tr>
              <a:tr h="37084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lumOff val="15000"/>
                      </a:schemeClr>
                    </a:solidFill>
                  </a:tcPr>
                </a:tc>
                <a:extLst>
                  <a:ext uri="{0D108BD9-81ED-4DB2-BD59-A6C34878D82A}">
                    <a16:rowId xmlns:a16="http://schemas.microsoft.com/office/drawing/2014/main" val="1487664915"/>
                  </a:ext>
                </a:extLst>
              </a:tr>
              <a:tr h="37084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lumOff val="25000"/>
                      </a:schemeClr>
                    </a:solidFill>
                  </a:tcPr>
                </a:tc>
                <a:extLst>
                  <a:ext uri="{0D108BD9-81ED-4DB2-BD59-A6C34878D82A}">
                    <a16:rowId xmlns:a16="http://schemas.microsoft.com/office/drawing/2014/main" val="4099143886"/>
                  </a:ext>
                </a:extLst>
              </a:tr>
              <a:tr h="37084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extLst>
                  <a:ext uri="{0D108BD9-81ED-4DB2-BD59-A6C34878D82A}">
                    <a16:rowId xmlns:a16="http://schemas.microsoft.com/office/drawing/2014/main" val="480048206"/>
                  </a:ext>
                </a:extLst>
              </a:tr>
              <a:tr h="37084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lumOff val="5000"/>
                      </a:schemeClr>
                    </a:solidFill>
                  </a:tcPr>
                </a:tc>
                <a:extLst>
                  <a:ext uri="{0D108BD9-81ED-4DB2-BD59-A6C34878D82A}">
                    <a16:rowId xmlns:a16="http://schemas.microsoft.com/office/drawing/2014/main" val="2555942051"/>
                  </a:ext>
                </a:extLst>
              </a:tr>
              <a:tr h="37084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lumOff val="15000"/>
                      </a:schemeClr>
                    </a:solidFill>
                  </a:tcPr>
                </a:tc>
                <a:extLst>
                  <a:ext uri="{0D108BD9-81ED-4DB2-BD59-A6C34878D82A}">
                    <a16:rowId xmlns:a16="http://schemas.microsoft.com/office/drawing/2014/main" val="500810097"/>
                  </a:ext>
                </a:extLst>
              </a:tr>
              <a:tr h="37084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extLst>
                  <a:ext uri="{0D108BD9-81ED-4DB2-BD59-A6C34878D82A}">
                    <a16:rowId xmlns:a16="http://schemas.microsoft.com/office/drawing/2014/main" val="3036839989"/>
                  </a:ext>
                </a:extLst>
              </a:tr>
              <a:tr h="37084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3605072629"/>
                  </a:ext>
                </a:extLst>
              </a:tr>
            </a:tbl>
          </a:graphicData>
        </a:graphic>
      </p:graphicFrame>
      <p:sp>
        <p:nvSpPr>
          <p:cNvPr id="174" name="TextBox 173">
            <a:extLst>
              <a:ext uri="{FF2B5EF4-FFF2-40B4-BE49-F238E27FC236}">
                <a16:creationId xmlns:a16="http://schemas.microsoft.com/office/drawing/2014/main" id="{A21C209E-F9DE-4C52-933A-B778AA087A99}"/>
              </a:ext>
            </a:extLst>
          </p:cNvPr>
          <p:cNvSpPr txBox="1"/>
          <p:nvPr/>
        </p:nvSpPr>
        <p:spPr>
          <a:xfrm>
            <a:off x="6575885" y="4909795"/>
            <a:ext cx="1495922" cy="6740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marL="0" marR="0" lvl="0" indent="0" algn="ctr" defTabSz="4572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Trebuchet MS"/>
                <a:ea typeface="+mn-ea"/>
                <a:cs typeface="+mn-cs"/>
              </a:rPr>
              <a:t>(1568)</a:t>
            </a:r>
          </a:p>
          <a:p>
            <a:pPr marL="0" marR="0" lvl="0" indent="0" algn="ctr" defTabSz="4572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Trebuchet MS"/>
                <a:ea typeface="+mn-ea"/>
                <a:cs typeface="+mn-cs"/>
              </a:rPr>
              <a:t>扁平化影像</a:t>
            </a:r>
          </a:p>
          <a:p>
            <a:pPr marL="0" marR="0" lvl="0" indent="0" algn="ctr" defTabSz="4572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Trebuchet MS"/>
                <a:ea typeface="+mn-ea"/>
                <a:cs typeface="+mn-cs"/>
              </a:rPr>
              <a:t>向量</a:t>
            </a:r>
          </a:p>
        </p:txBody>
      </p:sp>
      <p:sp>
        <p:nvSpPr>
          <p:cNvPr id="246" name="Google Shape;219;p33">
            <a:extLst>
              <a:ext uri="{FF2B5EF4-FFF2-40B4-BE49-F238E27FC236}">
                <a16:creationId xmlns:a16="http://schemas.microsoft.com/office/drawing/2014/main" id="{96790B7D-EB35-4745-9523-5B6621B3E4E3}"/>
              </a:ext>
            </a:extLst>
          </p:cNvPr>
          <p:cNvSpPr/>
          <p:nvPr/>
        </p:nvSpPr>
        <p:spPr>
          <a:xfrm>
            <a:off x="8071514" y="1661195"/>
            <a:ext cx="187420" cy="18627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47" name="Google Shape;219;p33">
            <a:extLst>
              <a:ext uri="{FF2B5EF4-FFF2-40B4-BE49-F238E27FC236}">
                <a16:creationId xmlns:a16="http://schemas.microsoft.com/office/drawing/2014/main" id="{857D3484-1788-4D63-9973-4EA1C873C308}"/>
              </a:ext>
            </a:extLst>
          </p:cNvPr>
          <p:cNvSpPr/>
          <p:nvPr/>
        </p:nvSpPr>
        <p:spPr>
          <a:xfrm>
            <a:off x="8068810" y="4032430"/>
            <a:ext cx="187420" cy="18627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48" name="Google Shape;219;p33">
            <a:extLst>
              <a:ext uri="{FF2B5EF4-FFF2-40B4-BE49-F238E27FC236}">
                <a16:creationId xmlns:a16="http://schemas.microsoft.com/office/drawing/2014/main" id="{56BC80D9-4CDC-40FA-90CD-1F442CC74521}"/>
              </a:ext>
            </a:extLst>
          </p:cNvPr>
          <p:cNvSpPr/>
          <p:nvPr/>
        </p:nvSpPr>
        <p:spPr>
          <a:xfrm>
            <a:off x="8068810" y="4257211"/>
            <a:ext cx="187420" cy="18627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49" name="Google Shape;219;p33">
            <a:extLst>
              <a:ext uri="{FF2B5EF4-FFF2-40B4-BE49-F238E27FC236}">
                <a16:creationId xmlns:a16="http://schemas.microsoft.com/office/drawing/2014/main" id="{89DD8C76-3826-47FC-AA69-F1170C8EB69F}"/>
              </a:ext>
            </a:extLst>
          </p:cNvPr>
          <p:cNvSpPr/>
          <p:nvPr/>
        </p:nvSpPr>
        <p:spPr>
          <a:xfrm>
            <a:off x="8713976" y="1661195"/>
            <a:ext cx="187420" cy="18627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50" name="Google Shape;219;p33">
            <a:extLst>
              <a:ext uri="{FF2B5EF4-FFF2-40B4-BE49-F238E27FC236}">
                <a16:creationId xmlns:a16="http://schemas.microsoft.com/office/drawing/2014/main" id="{F5EB5EB5-261F-4F0F-B0F3-C1DAD326B15D}"/>
              </a:ext>
            </a:extLst>
          </p:cNvPr>
          <p:cNvSpPr/>
          <p:nvPr/>
        </p:nvSpPr>
        <p:spPr>
          <a:xfrm>
            <a:off x="8711273" y="4032430"/>
            <a:ext cx="187420" cy="18627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51" name="Google Shape;219;p33">
            <a:extLst>
              <a:ext uri="{FF2B5EF4-FFF2-40B4-BE49-F238E27FC236}">
                <a16:creationId xmlns:a16="http://schemas.microsoft.com/office/drawing/2014/main" id="{A7503F87-00FF-42AC-8518-0B3FF17989CD}"/>
              </a:ext>
            </a:extLst>
          </p:cNvPr>
          <p:cNvSpPr/>
          <p:nvPr/>
        </p:nvSpPr>
        <p:spPr>
          <a:xfrm>
            <a:off x="8711273" y="4257211"/>
            <a:ext cx="187420" cy="18627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52" name="Google Shape;219;p33">
            <a:extLst>
              <a:ext uri="{FF2B5EF4-FFF2-40B4-BE49-F238E27FC236}">
                <a16:creationId xmlns:a16="http://schemas.microsoft.com/office/drawing/2014/main" id="{6E155B69-347E-4290-8840-BA8017BC93F8}"/>
              </a:ext>
            </a:extLst>
          </p:cNvPr>
          <p:cNvSpPr/>
          <p:nvPr/>
        </p:nvSpPr>
        <p:spPr>
          <a:xfrm>
            <a:off x="9517236" y="4532666"/>
            <a:ext cx="187420" cy="18627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grpSp>
        <p:nvGrpSpPr>
          <p:cNvPr id="23" name="Group 22">
            <a:extLst>
              <a:ext uri="{FF2B5EF4-FFF2-40B4-BE49-F238E27FC236}">
                <a16:creationId xmlns:a16="http://schemas.microsoft.com/office/drawing/2014/main" id="{A1EDE53A-48D7-44B9-A821-9BC10DB7F286}"/>
              </a:ext>
            </a:extLst>
          </p:cNvPr>
          <p:cNvGrpSpPr/>
          <p:nvPr/>
        </p:nvGrpSpPr>
        <p:grpSpPr>
          <a:xfrm>
            <a:off x="8262865" y="1754333"/>
            <a:ext cx="451112" cy="2596017"/>
            <a:chOff x="8430069" y="1754333"/>
            <a:chExt cx="283908" cy="2596017"/>
          </a:xfrm>
        </p:grpSpPr>
        <p:cxnSp>
          <p:nvCxnSpPr>
            <p:cNvPr id="256" name="Straight Connector 255">
              <a:extLst>
                <a:ext uri="{FF2B5EF4-FFF2-40B4-BE49-F238E27FC236}">
                  <a16:creationId xmlns:a16="http://schemas.microsoft.com/office/drawing/2014/main" id="{19F156D7-F172-4E80-951B-BF44D7B4BEBF}"/>
                </a:ext>
              </a:extLst>
            </p:cNvPr>
            <p:cNvCxnSpPr>
              <a:cxnSpLocks/>
              <a:endCxn id="249" idx="2"/>
            </p:cNvCxnSpPr>
            <p:nvPr/>
          </p:nvCxnSpPr>
          <p:spPr>
            <a:xfrm rot="16200000">
              <a:off x="7274015" y="2910388"/>
              <a:ext cx="2596016" cy="283908"/>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2DC88A6E-76D5-4FDE-A853-726B2E5E7B1C}"/>
                </a:ext>
              </a:extLst>
            </p:cNvPr>
            <p:cNvCxnSpPr>
              <a:cxnSpLocks/>
              <a:endCxn id="250" idx="2"/>
            </p:cNvCxnSpPr>
            <p:nvPr/>
          </p:nvCxnSpPr>
          <p:spPr>
            <a:xfrm rot="16200000">
              <a:off x="8458280" y="4097357"/>
              <a:ext cx="224781" cy="28120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58" name="Straight Connector 257">
              <a:extLst>
                <a:ext uri="{FF2B5EF4-FFF2-40B4-BE49-F238E27FC236}">
                  <a16:creationId xmlns:a16="http://schemas.microsoft.com/office/drawing/2014/main" id="{7186652A-248A-4C32-8B9A-17FC434D7DDD}"/>
                </a:ext>
              </a:extLst>
            </p:cNvPr>
            <p:cNvCxnSpPr>
              <a:cxnSpLocks/>
              <a:endCxn id="251" idx="2"/>
            </p:cNvCxnSpPr>
            <p:nvPr/>
          </p:nvCxnSpPr>
          <p:spPr>
            <a:xfrm rot="16200000">
              <a:off x="8570671" y="4209748"/>
              <a:ext cx="0" cy="28120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77E24B39-6538-4E0D-8DFB-4C295EABF741}"/>
                </a:ext>
              </a:extLst>
            </p:cNvPr>
            <p:cNvCxnSpPr>
              <a:cxnSpLocks/>
              <a:endCxn id="249" idx="2"/>
            </p:cNvCxnSpPr>
            <p:nvPr/>
          </p:nvCxnSpPr>
          <p:spPr>
            <a:xfrm rot="16200000">
              <a:off x="8573375" y="1613732"/>
              <a:ext cx="0" cy="28120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60" name="Straight Connector 259">
              <a:extLst>
                <a:ext uri="{FF2B5EF4-FFF2-40B4-BE49-F238E27FC236}">
                  <a16:creationId xmlns:a16="http://schemas.microsoft.com/office/drawing/2014/main" id="{C78E882E-31A4-49D7-AF52-E154E6267387}"/>
                </a:ext>
              </a:extLst>
            </p:cNvPr>
            <p:cNvCxnSpPr>
              <a:cxnSpLocks/>
              <a:endCxn id="250" idx="2"/>
            </p:cNvCxnSpPr>
            <p:nvPr/>
          </p:nvCxnSpPr>
          <p:spPr>
            <a:xfrm rot="16200000" flipH="1">
              <a:off x="7386405" y="2800701"/>
              <a:ext cx="2371235" cy="278500"/>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61" name="Straight Connector 260">
              <a:extLst>
                <a:ext uri="{FF2B5EF4-FFF2-40B4-BE49-F238E27FC236}">
                  <a16:creationId xmlns:a16="http://schemas.microsoft.com/office/drawing/2014/main" id="{4861AB4A-7D53-4B20-BD38-036FEC1AAA27}"/>
                </a:ext>
              </a:extLst>
            </p:cNvPr>
            <p:cNvCxnSpPr>
              <a:cxnSpLocks/>
              <a:endCxn id="251" idx="2"/>
            </p:cNvCxnSpPr>
            <p:nvPr/>
          </p:nvCxnSpPr>
          <p:spPr>
            <a:xfrm rot="16200000" flipH="1">
              <a:off x="7274015" y="2913092"/>
              <a:ext cx="2596016" cy="278500"/>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62" name="Straight Connector 261">
              <a:extLst>
                <a:ext uri="{FF2B5EF4-FFF2-40B4-BE49-F238E27FC236}">
                  <a16:creationId xmlns:a16="http://schemas.microsoft.com/office/drawing/2014/main" id="{7F890703-7B42-424E-A68E-3DEBEED7294B}"/>
                </a:ext>
              </a:extLst>
            </p:cNvPr>
            <p:cNvCxnSpPr>
              <a:cxnSpLocks/>
              <a:endCxn id="249" idx="2"/>
            </p:cNvCxnSpPr>
            <p:nvPr/>
          </p:nvCxnSpPr>
          <p:spPr>
            <a:xfrm rot="16200000">
              <a:off x="7386405" y="2797997"/>
              <a:ext cx="2371235" cy="283908"/>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63" name="Straight Connector 262">
              <a:extLst>
                <a:ext uri="{FF2B5EF4-FFF2-40B4-BE49-F238E27FC236}">
                  <a16:creationId xmlns:a16="http://schemas.microsoft.com/office/drawing/2014/main" id="{1AAC04CB-DFC7-4F03-A96F-E6EF1922DC9C}"/>
                </a:ext>
              </a:extLst>
            </p:cNvPr>
            <p:cNvCxnSpPr>
              <a:cxnSpLocks/>
              <a:endCxn id="250" idx="2"/>
            </p:cNvCxnSpPr>
            <p:nvPr/>
          </p:nvCxnSpPr>
          <p:spPr>
            <a:xfrm rot="16200000">
              <a:off x="8570671" y="3984967"/>
              <a:ext cx="0" cy="28120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64" name="Straight Connector 263">
              <a:extLst>
                <a:ext uri="{FF2B5EF4-FFF2-40B4-BE49-F238E27FC236}">
                  <a16:creationId xmlns:a16="http://schemas.microsoft.com/office/drawing/2014/main" id="{64C33BB5-7BF9-4DCB-B99A-624CCE2871C5}"/>
                </a:ext>
              </a:extLst>
            </p:cNvPr>
            <p:cNvCxnSpPr>
              <a:cxnSpLocks/>
              <a:endCxn id="251" idx="2"/>
            </p:cNvCxnSpPr>
            <p:nvPr/>
          </p:nvCxnSpPr>
          <p:spPr>
            <a:xfrm rot="16200000" flipH="1">
              <a:off x="8458280" y="4097357"/>
              <a:ext cx="224781" cy="28120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265" name="Google Shape;219;p33">
            <a:extLst>
              <a:ext uri="{FF2B5EF4-FFF2-40B4-BE49-F238E27FC236}">
                <a16:creationId xmlns:a16="http://schemas.microsoft.com/office/drawing/2014/main" id="{895A249D-AD3F-411B-8642-3AEAC63A5D64}"/>
              </a:ext>
            </a:extLst>
          </p:cNvPr>
          <p:cNvSpPr/>
          <p:nvPr/>
        </p:nvSpPr>
        <p:spPr>
          <a:xfrm>
            <a:off x="9514576" y="4174453"/>
            <a:ext cx="187420" cy="18627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66" name="Google Shape;219;p33">
            <a:extLst>
              <a:ext uri="{FF2B5EF4-FFF2-40B4-BE49-F238E27FC236}">
                <a16:creationId xmlns:a16="http://schemas.microsoft.com/office/drawing/2014/main" id="{DED44898-46AB-4466-9F84-4ADE7000801F}"/>
              </a:ext>
            </a:extLst>
          </p:cNvPr>
          <p:cNvSpPr/>
          <p:nvPr/>
        </p:nvSpPr>
        <p:spPr>
          <a:xfrm>
            <a:off x="9517236" y="3814915"/>
            <a:ext cx="187420" cy="18627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67" name="Google Shape;219;p33">
            <a:extLst>
              <a:ext uri="{FF2B5EF4-FFF2-40B4-BE49-F238E27FC236}">
                <a16:creationId xmlns:a16="http://schemas.microsoft.com/office/drawing/2014/main" id="{14B6F112-34B4-4CA9-93CF-1497201AEAE5}"/>
              </a:ext>
            </a:extLst>
          </p:cNvPr>
          <p:cNvSpPr/>
          <p:nvPr/>
        </p:nvSpPr>
        <p:spPr>
          <a:xfrm>
            <a:off x="9514576" y="3456702"/>
            <a:ext cx="187420" cy="18627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68" name="Google Shape;219;p33">
            <a:extLst>
              <a:ext uri="{FF2B5EF4-FFF2-40B4-BE49-F238E27FC236}">
                <a16:creationId xmlns:a16="http://schemas.microsoft.com/office/drawing/2014/main" id="{E70D91A5-729B-452A-BC2C-B1A63F947223}"/>
              </a:ext>
            </a:extLst>
          </p:cNvPr>
          <p:cNvSpPr/>
          <p:nvPr/>
        </p:nvSpPr>
        <p:spPr>
          <a:xfrm>
            <a:off x="9517236" y="3082242"/>
            <a:ext cx="187420" cy="18627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69" name="Google Shape;219;p33">
            <a:extLst>
              <a:ext uri="{FF2B5EF4-FFF2-40B4-BE49-F238E27FC236}">
                <a16:creationId xmlns:a16="http://schemas.microsoft.com/office/drawing/2014/main" id="{EC95AA7C-B3B5-4597-AA9E-9D4411DFF5CC}"/>
              </a:ext>
            </a:extLst>
          </p:cNvPr>
          <p:cNvSpPr/>
          <p:nvPr/>
        </p:nvSpPr>
        <p:spPr>
          <a:xfrm>
            <a:off x="9514576" y="2724029"/>
            <a:ext cx="187420" cy="18627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70" name="Google Shape;219;p33">
            <a:extLst>
              <a:ext uri="{FF2B5EF4-FFF2-40B4-BE49-F238E27FC236}">
                <a16:creationId xmlns:a16="http://schemas.microsoft.com/office/drawing/2014/main" id="{3CBBE959-A8C2-4ABB-B1F6-BFC03290F0CF}"/>
              </a:ext>
            </a:extLst>
          </p:cNvPr>
          <p:cNvSpPr/>
          <p:nvPr/>
        </p:nvSpPr>
        <p:spPr>
          <a:xfrm>
            <a:off x="9522129" y="2366398"/>
            <a:ext cx="187420" cy="18627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71" name="Google Shape;219;p33">
            <a:extLst>
              <a:ext uri="{FF2B5EF4-FFF2-40B4-BE49-F238E27FC236}">
                <a16:creationId xmlns:a16="http://schemas.microsoft.com/office/drawing/2014/main" id="{74BC4DB6-D846-4C52-99BF-64805D6CFCB8}"/>
              </a:ext>
            </a:extLst>
          </p:cNvPr>
          <p:cNvSpPr/>
          <p:nvPr/>
        </p:nvSpPr>
        <p:spPr>
          <a:xfrm>
            <a:off x="9519469" y="2008184"/>
            <a:ext cx="187420" cy="18627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72" name="Google Shape;219;p33">
            <a:extLst>
              <a:ext uri="{FF2B5EF4-FFF2-40B4-BE49-F238E27FC236}">
                <a16:creationId xmlns:a16="http://schemas.microsoft.com/office/drawing/2014/main" id="{2EF0CA3D-7A3F-42C4-9A3B-4D74CBC0D39D}"/>
              </a:ext>
            </a:extLst>
          </p:cNvPr>
          <p:cNvSpPr/>
          <p:nvPr/>
        </p:nvSpPr>
        <p:spPr>
          <a:xfrm>
            <a:off x="9517236" y="1650553"/>
            <a:ext cx="187420" cy="18627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73" name="Google Shape;219;p33">
            <a:extLst>
              <a:ext uri="{FF2B5EF4-FFF2-40B4-BE49-F238E27FC236}">
                <a16:creationId xmlns:a16="http://schemas.microsoft.com/office/drawing/2014/main" id="{3888C993-B3DE-456C-A2B3-B6A93C6DDB05}"/>
              </a:ext>
            </a:extLst>
          </p:cNvPr>
          <p:cNvSpPr/>
          <p:nvPr/>
        </p:nvSpPr>
        <p:spPr>
          <a:xfrm>
            <a:off x="9514576" y="1292340"/>
            <a:ext cx="187420" cy="18627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grpSp>
        <p:nvGrpSpPr>
          <p:cNvPr id="22" name="Group 21">
            <a:extLst>
              <a:ext uri="{FF2B5EF4-FFF2-40B4-BE49-F238E27FC236}">
                <a16:creationId xmlns:a16="http://schemas.microsoft.com/office/drawing/2014/main" id="{CBA58350-36D1-41D6-8399-C087AEE7B159}"/>
              </a:ext>
            </a:extLst>
          </p:cNvPr>
          <p:cNvGrpSpPr/>
          <p:nvPr/>
        </p:nvGrpSpPr>
        <p:grpSpPr>
          <a:xfrm>
            <a:off x="8898349" y="1385478"/>
            <a:ext cx="623780" cy="3240327"/>
            <a:chOff x="9127523" y="1385478"/>
            <a:chExt cx="394606" cy="3240327"/>
          </a:xfrm>
        </p:grpSpPr>
        <p:cxnSp>
          <p:nvCxnSpPr>
            <p:cNvPr id="253" name="Straight Connector 252">
              <a:extLst>
                <a:ext uri="{FF2B5EF4-FFF2-40B4-BE49-F238E27FC236}">
                  <a16:creationId xmlns:a16="http://schemas.microsoft.com/office/drawing/2014/main" id="{8A4F3CF1-8D61-4180-909C-F3E1B9914E36}"/>
                </a:ext>
              </a:extLst>
            </p:cNvPr>
            <p:cNvCxnSpPr>
              <a:cxnSpLocks/>
              <a:endCxn id="252" idx="2"/>
            </p:cNvCxnSpPr>
            <p:nvPr/>
          </p:nvCxnSpPr>
          <p:spPr>
            <a:xfrm rot="16200000" flipH="1">
              <a:off x="7893772" y="3002340"/>
              <a:ext cx="2859920" cy="387009"/>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54" name="Straight Connector 253">
              <a:extLst>
                <a:ext uri="{FF2B5EF4-FFF2-40B4-BE49-F238E27FC236}">
                  <a16:creationId xmlns:a16="http://schemas.microsoft.com/office/drawing/2014/main" id="{1088B48F-76F1-4505-97EB-BC842D276AA7}"/>
                </a:ext>
              </a:extLst>
            </p:cNvPr>
            <p:cNvCxnSpPr>
              <a:cxnSpLocks/>
              <a:endCxn id="252" idx="2"/>
            </p:cNvCxnSpPr>
            <p:nvPr/>
          </p:nvCxnSpPr>
          <p:spPr>
            <a:xfrm rot="16200000" flipH="1">
              <a:off x="9078037" y="4186606"/>
              <a:ext cx="488685" cy="389713"/>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55" name="Straight Connector 254">
              <a:extLst>
                <a:ext uri="{FF2B5EF4-FFF2-40B4-BE49-F238E27FC236}">
                  <a16:creationId xmlns:a16="http://schemas.microsoft.com/office/drawing/2014/main" id="{AD33AFE1-2DBC-449D-8724-B030F2902FCA}"/>
                </a:ext>
              </a:extLst>
            </p:cNvPr>
            <p:cNvCxnSpPr>
              <a:cxnSpLocks/>
              <a:endCxn id="252" idx="2"/>
            </p:cNvCxnSpPr>
            <p:nvPr/>
          </p:nvCxnSpPr>
          <p:spPr>
            <a:xfrm rot="16200000" flipH="1">
              <a:off x="9190428" y="4298996"/>
              <a:ext cx="263904" cy="389713"/>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74" name="Straight Connector 273">
              <a:extLst>
                <a:ext uri="{FF2B5EF4-FFF2-40B4-BE49-F238E27FC236}">
                  <a16:creationId xmlns:a16="http://schemas.microsoft.com/office/drawing/2014/main" id="{D1FC26B6-0D79-48B4-A4A4-4FB836E6C797}"/>
                </a:ext>
              </a:extLst>
            </p:cNvPr>
            <p:cNvCxnSpPr>
              <a:cxnSpLocks/>
              <a:endCxn id="265" idx="2"/>
            </p:cNvCxnSpPr>
            <p:nvPr/>
          </p:nvCxnSpPr>
          <p:spPr>
            <a:xfrm rot="16200000">
              <a:off x="9273895" y="4121219"/>
              <a:ext cx="94309" cy="387053"/>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75" name="Straight Connector 274">
              <a:extLst>
                <a:ext uri="{FF2B5EF4-FFF2-40B4-BE49-F238E27FC236}">
                  <a16:creationId xmlns:a16="http://schemas.microsoft.com/office/drawing/2014/main" id="{353E3C54-5152-466D-A2E7-D9222323CEC5}"/>
                </a:ext>
              </a:extLst>
            </p:cNvPr>
            <p:cNvCxnSpPr>
              <a:cxnSpLocks/>
              <a:endCxn id="265" idx="2"/>
            </p:cNvCxnSpPr>
            <p:nvPr/>
          </p:nvCxnSpPr>
          <p:spPr>
            <a:xfrm rot="16200000" flipH="1">
              <a:off x="9255814" y="4008829"/>
              <a:ext cx="130472" cy="387053"/>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76" name="Straight Connector 275">
              <a:extLst>
                <a:ext uri="{FF2B5EF4-FFF2-40B4-BE49-F238E27FC236}">
                  <a16:creationId xmlns:a16="http://schemas.microsoft.com/office/drawing/2014/main" id="{02B911CF-05FD-411F-8A23-210F9370BFFE}"/>
                </a:ext>
              </a:extLst>
            </p:cNvPr>
            <p:cNvCxnSpPr>
              <a:cxnSpLocks/>
              <a:endCxn id="265" idx="2"/>
            </p:cNvCxnSpPr>
            <p:nvPr/>
          </p:nvCxnSpPr>
          <p:spPr>
            <a:xfrm rot="16200000" flipH="1">
              <a:off x="8071549" y="2824563"/>
              <a:ext cx="2501706" cy="384349"/>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77" name="Straight Connector 276">
              <a:extLst>
                <a:ext uri="{FF2B5EF4-FFF2-40B4-BE49-F238E27FC236}">
                  <a16:creationId xmlns:a16="http://schemas.microsoft.com/office/drawing/2014/main" id="{146849CA-FD48-4E75-8B9E-813398C45777}"/>
                </a:ext>
              </a:extLst>
            </p:cNvPr>
            <p:cNvCxnSpPr>
              <a:cxnSpLocks/>
              <a:endCxn id="266" idx="2"/>
            </p:cNvCxnSpPr>
            <p:nvPr/>
          </p:nvCxnSpPr>
          <p:spPr>
            <a:xfrm rot="16200000">
              <a:off x="9207847" y="3827730"/>
              <a:ext cx="229066" cy="389713"/>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78" name="Straight Connector 277">
              <a:extLst>
                <a:ext uri="{FF2B5EF4-FFF2-40B4-BE49-F238E27FC236}">
                  <a16:creationId xmlns:a16="http://schemas.microsoft.com/office/drawing/2014/main" id="{3CB4284C-874C-47C6-B239-ABC4E3384DC6}"/>
                </a:ext>
              </a:extLst>
            </p:cNvPr>
            <p:cNvCxnSpPr>
              <a:cxnSpLocks/>
              <a:endCxn id="266" idx="2"/>
            </p:cNvCxnSpPr>
            <p:nvPr/>
          </p:nvCxnSpPr>
          <p:spPr>
            <a:xfrm rot="16200000">
              <a:off x="9095456" y="3940121"/>
              <a:ext cx="453847" cy="389713"/>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79" name="Straight Connector 278">
              <a:extLst>
                <a:ext uri="{FF2B5EF4-FFF2-40B4-BE49-F238E27FC236}">
                  <a16:creationId xmlns:a16="http://schemas.microsoft.com/office/drawing/2014/main" id="{A40977E8-714E-406E-AE21-2BE018F632F9}"/>
                </a:ext>
              </a:extLst>
            </p:cNvPr>
            <p:cNvCxnSpPr>
              <a:cxnSpLocks/>
              <a:endCxn id="266" idx="2"/>
            </p:cNvCxnSpPr>
            <p:nvPr/>
          </p:nvCxnSpPr>
          <p:spPr>
            <a:xfrm rot="16200000" flipH="1">
              <a:off x="8252647" y="2643465"/>
              <a:ext cx="2142169" cy="387009"/>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80" name="Straight Connector 279">
              <a:extLst>
                <a:ext uri="{FF2B5EF4-FFF2-40B4-BE49-F238E27FC236}">
                  <a16:creationId xmlns:a16="http://schemas.microsoft.com/office/drawing/2014/main" id="{DC69CD6B-BB7C-4074-ACB2-DDE5E798C149}"/>
                </a:ext>
              </a:extLst>
            </p:cNvPr>
            <p:cNvCxnSpPr>
              <a:cxnSpLocks/>
              <a:endCxn id="267" idx="2"/>
            </p:cNvCxnSpPr>
            <p:nvPr/>
          </p:nvCxnSpPr>
          <p:spPr>
            <a:xfrm rot="16200000">
              <a:off x="8915020" y="3762344"/>
              <a:ext cx="812060" cy="387053"/>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81" name="Straight Connector 280">
              <a:extLst>
                <a:ext uri="{FF2B5EF4-FFF2-40B4-BE49-F238E27FC236}">
                  <a16:creationId xmlns:a16="http://schemas.microsoft.com/office/drawing/2014/main" id="{F2D5DBF7-95B3-4F4C-B50D-A17F67A49A84}"/>
                </a:ext>
              </a:extLst>
            </p:cNvPr>
            <p:cNvCxnSpPr>
              <a:cxnSpLocks/>
              <a:endCxn id="267" idx="2"/>
            </p:cNvCxnSpPr>
            <p:nvPr/>
          </p:nvCxnSpPr>
          <p:spPr>
            <a:xfrm rot="16200000">
              <a:off x="9027410" y="3649953"/>
              <a:ext cx="587279" cy="387053"/>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82" name="Straight Connector 281">
              <a:extLst>
                <a:ext uri="{FF2B5EF4-FFF2-40B4-BE49-F238E27FC236}">
                  <a16:creationId xmlns:a16="http://schemas.microsoft.com/office/drawing/2014/main" id="{A4044848-BF29-4EAC-8156-EC3D2A221A65}"/>
                </a:ext>
              </a:extLst>
            </p:cNvPr>
            <p:cNvCxnSpPr>
              <a:cxnSpLocks/>
              <a:endCxn id="267" idx="2"/>
            </p:cNvCxnSpPr>
            <p:nvPr/>
          </p:nvCxnSpPr>
          <p:spPr>
            <a:xfrm rot="16200000" flipH="1">
              <a:off x="8430424" y="2465688"/>
              <a:ext cx="1783955" cy="384349"/>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83" name="Straight Connector 282">
              <a:extLst>
                <a:ext uri="{FF2B5EF4-FFF2-40B4-BE49-F238E27FC236}">
                  <a16:creationId xmlns:a16="http://schemas.microsoft.com/office/drawing/2014/main" id="{80E2B4EE-25D1-49FF-A564-D8F5A190B096}"/>
                </a:ext>
              </a:extLst>
            </p:cNvPr>
            <p:cNvCxnSpPr>
              <a:cxnSpLocks/>
              <a:endCxn id="268" idx="2"/>
            </p:cNvCxnSpPr>
            <p:nvPr/>
          </p:nvCxnSpPr>
          <p:spPr>
            <a:xfrm rot="16200000">
              <a:off x="8729120" y="3573784"/>
              <a:ext cx="1186519" cy="389713"/>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84" name="Straight Connector 283">
              <a:extLst>
                <a:ext uri="{FF2B5EF4-FFF2-40B4-BE49-F238E27FC236}">
                  <a16:creationId xmlns:a16="http://schemas.microsoft.com/office/drawing/2014/main" id="{B5FBB225-3D1F-418A-A56B-9F76ABF03B86}"/>
                </a:ext>
              </a:extLst>
            </p:cNvPr>
            <p:cNvCxnSpPr>
              <a:cxnSpLocks/>
              <a:endCxn id="268" idx="2"/>
            </p:cNvCxnSpPr>
            <p:nvPr/>
          </p:nvCxnSpPr>
          <p:spPr>
            <a:xfrm rot="16200000">
              <a:off x="8841510" y="3461394"/>
              <a:ext cx="961739" cy="389713"/>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85" name="Straight Connector 284">
              <a:extLst>
                <a:ext uri="{FF2B5EF4-FFF2-40B4-BE49-F238E27FC236}">
                  <a16:creationId xmlns:a16="http://schemas.microsoft.com/office/drawing/2014/main" id="{6D22BA3B-83F5-4AA2-A877-909C85369612}"/>
                </a:ext>
              </a:extLst>
            </p:cNvPr>
            <p:cNvCxnSpPr>
              <a:cxnSpLocks/>
              <a:endCxn id="268" idx="2"/>
            </p:cNvCxnSpPr>
            <p:nvPr/>
          </p:nvCxnSpPr>
          <p:spPr>
            <a:xfrm rot="16200000" flipH="1">
              <a:off x="8618984" y="2277129"/>
              <a:ext cx="1409496" cy="387009"/>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86" name="Straight Connector 285">
              <a:extLst>
                <a:ext uri="{FF2B5EF4-FFF2-40B4-BE49-F238E27FC236}">
                  <a16:creationId xmlns:a16="http://schemas.microsoft.com/office/drawing/2014/main" id="{60AB4618-61C4-4714-BBDD-971E6BDFEB7C}"/>
                </a:ext>
              </a:extLst>
            </p:cNvPr>
            <p:cNvCxnSpPr>
              <a:cxnSpLocks/>
              <a:endCxn id="269" idx="2"/>
            </p:cNvCxnSpPr>
            <p:nvPr/>
          </p:nvCxnSpPr>
          <p:spPr>
            <a:xfrm rot="16200000">
              <a:off x="8661074" y="3283617"/>
              <a:ext cx="1319952" cy="387053"/>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87" name="Straight Connector 286">
              <a:extLst>
                <a:ext uri="{FF2B5EF4-FFF2-40B4-BE49-F238E27FC236}">
                  <a16:creationId xmlns:a16="http://schemas.microsoft.com/office/drawing/2014/main" id="{3A0FA7C1-3F1A-47FC-B51A-D9DB511526DF}"/>
                </a:ext>
              </a:extLst>
            </p:cNvPr>
            <p:cNvCxnSpPr>
              <a:cxnSpLocks/>
              <a:endCxn id="269" idx="2"/>
            </p:cNvCxnSpPr>
            <p:nvPr/>
          </p:nvCxnSpPr>
          <p:spPr>
            <a:xfrm rot="16200000">
              <a:off x="8548684" y="3396007"/>
              <a:ext cx="1544733" cy="387053"/>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88" name="Straight Connector 287">
              <a:extLst>
                <a:ext uri="{FF2B5EF4-FFF2-40B4-BE49-F238E27FC236}">
                  <a16:creationId xmlns:a16="http://schemas.microsoft.com/office/drawing/2014/main" id="{BA2C91EA-E1E2-44DD-8884-1E62628CE006}"/>
                </a:ext>
              </a:extLst>
            </p:cNvPr>
            <p:cNvCxnSpPr>
              <a:cxnSpLocks/>
              <a:endCxn id="269" idx="2"/>
            </p:cNvCxnSpPr>
            <p:nvPr/>
          </p:nvCxnSpPr>
          <p:spPr>
            <a:xfrm rot="16200000" flipH="1">
              <a:off x="8796760" y="2099352"/>
              <a:ext cx="1051283" cy="384349"/>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89" name="Straight Connector 288">
              <a:extLst>
                <a:ext uri="{FF2B5EF4-FFF2-40B4-BE49-F238E27FC236}">
                  <a16:creationId xmlns:a16="http://schemas.microsoft.com/office/drawing/2014/main" id="{357C3B46-39B2-4C28-9013-36C0723F0ED1}"/>
                </a:ext>
              </a:extLst>
            </p:cNvPr>
            <p:cNvCxnSpPr>
              <a:cxnSpLocks/>
              <a:endCxn id="270" idx="2"/>
            </p:cNvCxnSpPr>
            <p:nvPr/>
          </p:nvCxnSpPr>
          <p:spPr>
            <a:xfrm rot="16200000">
              <a:off x="8373644" y="3213416"/>
              <a:ext cx="1902364" cy="394605"/>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0" name="Straight Connector 289">
              <a:extLst>
                <a:ext uri="{FF2B5EF4-FFF2-40B4-BE49-F238E27FC236}">
                  <a16:creationId xmlns:a16="http://schemas.microsoft.com/office/drawing/2014/main" id="{06DECE69-4264-469A-8F49-0865A831B638}"/>
                </a:ext>
              </a:extLst>
            </p:cNvPr>
            <p:cNvCxnSpPr>
              <a:cxnSpLocks/>
              <a:endCxn id="270" idx="2"/>
            </p:cNvCxnSpPr>
            <p:nvPr/>
          </p:nvCxnSpPr>
          <p:spPr>
            <a:xfrm rot="16200000">
              <a:off x="8486034" y="3101025"/>
              <a:ext cx="1677583" cy="394605"/>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1" name="Straight Connector 290">
              <a:extLst>
                <a:ext uri="{FF2B5EF4-FFF2-40B4-BE49-F238E27FC236}">
                  <a16:creationId xmlns:a16="http://schemas.microsoft.com/office/drawing/2014/main" id="{C20BA410-F0DD-4E89-95A2-477BAA27A99C}"/>
                </a:ext>
              </a:extLst>
            </p:cNvPr>
            <p:cNvCxnSpPr>
              <a:cxnSpLocks/>
              <a:endCxn id="270" idx="2"/>
            </p:cNvCxnSpPr>
            <p:nvPr/>
          </p:nvCxnSpPr>
          <p:spPr>
            <a:xfrm rot="16200000" flipH="1">
              <a:off x="8979352" y="1916760"/>
              <a:ext cx="693651" cy="391902"/>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2" name="Straight Connector 291">
              <a:extLst>
                <a:ext uri="{FF2B5EF4-FFF2-40B4-BE49-F238E27FC236}">
                  <a16:creationId xmlns:a16="http://schemas.microsoft.com/office/drawing/2014/main" id="{BD60EFBB-778A-4381-B3F6-55A75A9915C2}"/>
                </a:ext>
              </a:extLst>
            </p:cNvPr>
            <p:cNvCxnSpPr>
              <a:cxnSpLocks/>
              <a:endCxn id="271" idx="2"/>
            </p:cNvCxnSpPr>
            <p:nvPr/>
          </p:nvCxnSpPr>
          <p:spPr>
            <a:xfrm rot="16200000">
              <a:off x="8193208" y="3035639"/>
              <a:ext cx="2260577" cy="391946"/>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3" name="Straight Connector 292">
              <a:extLst>
                <a:ext uri="{FF2B5EF4-FFF2-40B4-BE49-F238E27FC236}">
                  <a16:creationId xmlns:a16="http://schemas.microsoft.com/office/drawing/2014/main" id="{01675C6A-AAA5-4B4B-AC51-24DB0AED57D2}"/>
                </a:ext>
              </a:extLst>
            </p:cNvPr>
            <p:cNvCxnSpPr>
              <a:cxnSpLocks/>
              <a:endCxn id="271" idx="2"/>
            </p:cNvCxnSpPr>
            <p:nvPr/>
          </p:nvCxnSpPr>
          <p:spPr>
            <a:xfrm rot="16200000">
              <a:off x="8305598" y="2923248"/>
              <a:ext cx="2035797" cy="391946"/>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4" name="Straight Connector 293">
              <a:extLst>
                <a:ext uri="{FF2B5EF4-FFF2-40B4-BE49-F238E27FC236}">
                  <a16:creationId xmlns:a16="http://schemas.microsoft.com/office/drawing/2014/main" id="{647981AA-AD6B-453F-9EC1-B6F421B94AD3}"/>
                </a:ext>
              </a:extLst>
            </p:cNvPr>
            <p:cNvCxnSpPr>
              <a:cxnSpLocks/>
              <a:endCxn id="271" idx="2"/>
            </p:cNvCxnSpPr>
            <p:nvPr/>
          </p:nvCxnSpPr>
          <p:spPr>
            <a:xfrm rot="16200000" flipH="1">
              <a:off x="9157129" y="1738983"/>
              <a:ext cx="335438" cy="389242"/>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5" name="Straight Connector 294">
              <a:extLst>
                <a:ext uri="{FF2B5EF4-FFF2-40B4-BE49-F238E27FC236}">
                  <a16:creationId xmlns:a16="http://schemas.microsoft.com/office/drawing/2014/main" id="{A9C5A846-28C2-4F6D-8F86-DBD983B4AAB4}"/>
                </a:ext>
              </a:extLst>
            </p:cNvPr>
            <p:cNvCxnSpPr>
              <a:cxnSpLocks/>
              <a:endCxn id="272" idx="2"/>
            </p:cNvCxnSpPr>
            <p:nvPr/>
          </p:nvCxnSpPr>
          <p:spPr>
            <a:xfrm rot="16200000">
              <a:off x="8013275" y="2857940"/>
              <a:ext cx="2618209" cy="389713"/>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6" name="Straight Connector 295">
              <a:extLst>
                <a:ext uri="{FF2B5EF4-FFF2-40B4-BE49-F238E27FC236}">
                  <a16:creationId xmlns:a16="http://schemas.microsoft.com/office/drawing/2014/main" id="{F9194FCF-D28F-4C39-B67A-410C5E3223ED}"/>
                </a:ext>
              </a:extLst>
            </p:cNvPr>
            <p:cNvCxnSpPr>
              <a:cxnSpLocks/>
              <a:endCxn id="272" idx="2"/>
            </p:cNvCxnSpPr>
            <p:nvPr/>
          </p:nvCxnSpPr>
          <p:spPr>
            <a:xfrm rot="16200000">
              <a:off x="8125666" y="2745549"/>
              <a:ext cx="2393428" cy="389713"/>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7" name="Straight Connector 296">
              <a:extLst>
                <a:ext uri="{FF2B5EF4-FFF2-40B4-BE49-F238E27FC236}">
                  <a16:creationId xmlns:a16="http://schemas.microsoft.com/office/drawing/2014/main" id="{2A290A91-C8D8-4470-B2F8-68CBB91917E6}"/>
                </a:ext>
              </a:extLst>
            </p:cNvPr>
            <p:cNvCxnSpPr>
              <a:cxnSpLocks/>
              <a:endCxn id="272" idx="2"/>
            </p:cNvCxnSpPr>
            <p:nvPr/>
          </p:nvCxnSpPr>
          <p:spPr>
            <a:xfrm rot="16200000">
              <a:off x="9312635" y="1561284"/>
              <a:ext cx="22193" cy="387009"/>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8" name="Straight Connector 297">
              <a:extLst>
                <a:ext uri="{FF2B5EF4-FFF2-40B4-BE49-F238E27FC236}">
                  <a16:creationId xmlns:a16="http://schemas.microsoft.com/office/drawing/2014/main" id="{46C9C882-8F5A-4960-B59D-DED9DC38EFC0}"/>
                </a:ext>
              </a:extLst>
            </p:cNvPr>
            <p:cNvCxnSpPr>
              <a:cxnSpLocks/>
              <a:endCxn id="273" idx="2"/>
            </p:cNvCxnSpPr>
            <p:nvPr/>
          </p:nvCxnSpPr>
          <p:spPr>
            <a:xfrm rot="16200000">
              <a:off x="7832839" y="2680163"/>
              <a:ext cx="2976422" cy="387053"/>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9" name="Straight Connector 298">
              <a:extLst>
                <a:ext uri="{FF2B5EF4-FFF2-40B4-BE49-F238E27FC236}">
                  <a16:creationId xmlns:a16="http://schemas.microsoft.com/office/drawing/2014/main" id="{A3C83EFF-DA1D-416C-B975-BF84D15D9ADB}"/>
                </a:ext>
              </a:extLst>
            </p:cNvPr>
            <p:cNvCxnSpPr>
              <a:cxnSpLocks/>
              <a:endCxn id="273" idx="2"/>
            </p:cNvCxnSpPr>
            <p:nvPr/>
          </p:nvCxnSpPr>
          <p:spPr>
            <a:xfrm rot="16200000">
              <a:off x="7945229" y="2567772"/>
              <a:ext cx="2751641" cy="387053"/>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00" name="Straight Connector 299">
              <a:extLst>
                <a:ext uri="{FF2B5EF4-FFF2-40B4-BE49-F238E27FC236}">
                  <a16:creationId xmlns:a16="http://schemas.microsoft.com/office/drawing/2014/main" id="{E0417708-FEC2-40FE-AD7D-9E134A36C4C3}"/>
                </a:ext>
              </a:extLst>
            </p:cNvPr>
            <p:cNvCxnSpPr>
              <a:cxnSpLocks/>
              <a:endCxn id="273" idx="2"/>
            </p:cNvCxnSpPr>
            <p:nvPr/>
          </p:nvCxnSpPr>
          <p:spPr>
            <a:xfrm rot="16200000">
              <a:off x="9132199" y="1383507"/>
              <a:ext cx="380407" cy="384349"/>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grpSp>
      <p:cxnSp>
        <p:nvCxnSpPr>
          <p:cNvPr id="301" name="Straight Connector 300">
            <a:extLst>
              <a:ext uri="{FF2B5EF4-FFF2-40B4-BE49-F238E27FC236}">
                <a16:creationId xmlns:a16="http://schemas.microsoft.com/office/drawing/2014/main" id="{0E95BD83-3C7B-4A86-86CE-AD06A19988DF}"/>
              </a:ext>
            </a:extLst>
          </p:cNvPr>
          <p:cNvCxnSpPr>
            <a:cxnSpLocks/>
            <a:endCxn id="248" idx="2"/>
          </p:cNvCxnSpPr>
          <p:nvPr/>
        </p:nvCxnSpPr>
        <p:spPr>
          <a:xfrm rot="16200000" flipH="1">
            <a:off x="7284567" y="3566107"/>
            <a:ext cx="1093381" cy="47510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02" name="Straight Connector 301">
            <a:extLst>
              <a:ext uri="{FF2B5EF4-FFF2-40B4-BE49-F238E27FC236}">
                <a16:creationId xmlns:a16="http://schemas.microsoft.com/office/drawing/2014/main" id="{DA6D2076-75FD-45C6-9B6E-AD4A89C05F0B}"/>
              </a:ext>
            </a:extLst>
          </p:cNvPr>
          <p:cNvCxnSpPr>
            <a:cxnSpLocks/>
            <a:endCxn id="247" idx="2"/>
          </p:cNvCxnSpPr>
          <p:nvPr/>
        </p:nvCxnSpPr>
        <p:spPr>
          <a:xfrm rot="16200000" flipH="1">
            <a:off x="7396957" y="3453716"/>
            <a:ext cx="868601" cy="47510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03" name="Straight Connector 302">
            <a:extLst>
              <a:ext uri="{FF2B5EF4-FFF2-40B4-BE49-F238E27FC236}">
                <a16:creationId xmlns:a16="http://schemas.microsoft.com/office/drawing/2014/main" id="{79F49C96-B14F-4ED8-8FC4-AF6BB3FB1CD7}"/>
              </a:ext>
            </a:extLst>
          </p:cNvPr>
          <p:cNvCxnSpPr>
            <a:cxnSpLocks/>
            <a:endCxn id="246" idx="2"/>
          </p:cNvCxnSpPr>
          <p:nvPr/>
        </p:nvCxnSpPr>
        <p:spPr>
          <a:xfrm rot="16200000">
            <a:off x="7081292" y="2266747"/>
            <a:ext cx="1502635" cy="477808"/>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sp>
        <p:nvSpPr>
          <p:cNvPr id="304" name="TextBox 303">
            <a:extLst>
              <a:ext uri="{FF2B5EF4-FFF2-40B4-BE49-F238E27FC236}">
                <a16:creationId xmlns:a16="http://schemas.microsoft.com/office/drawing/2014/main" id="{C80FC95D-536D-4DC7-BF22-0F9146AEE393}"/>
              </a:ext>
            </a:extLst>
          </p:cNvPr>
          <p:cNvSpPr txBox="1"/>
          <p:nvPr/>
        </p:nvSpPr>
        <p:spPr>
          <a:xfrm rot="16200000">
            <a:off x="7685622" y="2741436"/>
            <a:ext cx="2195042" cy="3970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marL="0" marR="0" lvl="0" indent="0" algn="ctr" defTabSz="457200" rtl="0" eaLnBrk="1" fontAlgn="base" latinLnBrk="0" hangingPunct="1">
              <a:lnSpc>
                <a:spcPct val="90000"/>
              </a:lnSpc>
              <a:spcBef>
                <a:spcPct val="0"/>
              </a:spcBef>
              <a:spcAft>
                <a:spcPct val="0"/>
              </a:spcAft>
              <a:buClrTx/>
              <a:buSzTx/>
              <a:buFontTx/>
              <a:buNone/>
              <a:tabLst/>
              <a:defRPr/>
            </a:pPr>
            <a:r>
              <a:rPr kumimoji="0" lang="en-US" sz="2200" b="0" i="0" u="none" strike="noStrike" kern="1200" cap="none" spc="0" normalizeH="0" baseline="0" noProof="0">
                <a:ln>
                  <a:noFill/>
                </a:ln>
                <a:solidFill>
                  <a:srgbClr val="000000"/>
                </a:solidFill>
                <a:effectLst/>
                <a:uLnTx/>
                <a:uFillTx/>
                <a:latin typeface="Trebuchet MS"/>
                <a:ea typeface="+mn-ea"/>
                <a:cs typeface="+mn-cs"/>
              </a:rPr>
              <a:t>…                 …</a:t>
            </a:r>
          </a:p>
        </p:txBody>
      </p:sp>
      <p:sp>
        <p:nvSpPr>
          <p:cNvPr id="305" name="TextBox 304">
            <a:extLst>
              <a:ext uri="{FF2B5EF4-FFF2-40B4-BE49-F238E27FC236}">
                <a16:creationId xmlns:a16="http://schemas.microsoft.com/office/drawing/2014/main" id="{0EF89639-2252-412A-B306-34CE18C7BD9E}"/>
              </a:ext>
            </a:extLst>
          </p:cNvPr>
          <p:cNvSpPr txBox="1"/>
          <p:nvPr/>
        </p:nvSpPr>
        <p:spPr>
          <a:xfrm rot="16200000">
            <a:off x="7026531" y="2741436"/>
            <a:ext cx="2195042" cy="3970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marL="0" marR="0" lvl="0" indent="0" algn="ctr" defTabSz="457200" rtl="0" eaLnBrk="1" fontAlgn="base" latinLnBrk="0" hangingPunct="1">
              <a:lnSpc>
                <a:spcPct val="90000"/>
              </a:lnSpc>
              <a:spcBef>
                <a:spcPct val="0"/>
              </a:spcBef>
              <a:spcAft>
                <a:spcPct val="0"/>
              </a:spcAft>
              <a:buClrTx/>
              <a:buSzTx/>
              <a:buFontTx/>
              <a:buNone/>
              <a:tabLst/>
              <a:defRPr/>
            </a:pPr>
            <a:r>
              <a:rPr kumimoji="0" lang="en-US" sz="2200" b="0" i="0" u="none" strike="noStrike" kern="1200" cap="none" spc="0" normalizeH="0" baseline="0" noProof="0">
                <a:ln>
                  <a:noFill/>
                </a:ln>
                <a:solidFill>
                  <a:srgbClr val="000000"/>
                </a:solidFill>
                <a:effectLst/>
                <a:uLnTx/>
                <a:uFillTx/>
                <a:latin typeface="Trebuchet MS"/>
                <a:ea typeface="+mn-ea"/>
                <a:cs typeface="+mn-cs"/>
              </a:rPr>
              <a:t>…                 …</a:t>
            </a:r>
          </a:p>
        </p:txBody>
      </p:sp>
      <p:cxnSp>
        <p:nvCxnSpPr>
          <p:cNvPr id="306" name="Straight Connector 305">
            <a:extLst>
              <a:ext uri="{FF2B5EF4-FFF2-40B4-BE49-F238E27FC236}">
                <a16:creationId xmlns:a16="http://schemas.microsoft.com/office/drawing/2014/main" id="{11401FCD-EF26-4EA6-9173-7AFB038CA904}"/>
              </a:ext>
            </a:extLst>
          </p:cNvPr>
          <p:cNvCxnSpPr>
            <a:cxnSpLocks/>
            <a:endCxn id="248" idx="2"/>
          </p:cNvCxnSpPr>
          <p:nvPr/>
        </p:nvCxnSpPr>
        <p:spPr>
          <a:xfrm rot="16200000" flipH="1">
            <a:off x="7196246" y="3477785"/>
            <a:ext cx="1274617" cy="470512"/>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07" name="Straight Connector 306">
            <a:extLst>
              <a:ext uri="{FF2B5EF4-FFF2-40B4-BE49-F238E27FC236}">
                <a16:creationId xmlns:a16="http://schemas.microsoft.com/office/drawing/2014/main" id="{D773B9BF-3BAA-493C-B23F-D793DDB005E9}"/>
              </a:ext>
            </a:extLst>
          </p:cNvPr>
          <p:cNvCxnSpPr>
            <a:cxnSpLocks/>
            <a:endCxn id="247" idx="2"/>
          </p:cNvCxnSpPr>
          <p:nvPr/>
        </p:nvCxnSpPr>
        <p:spPr>
          <a:xfrm rot="16200000" flipH="1">
            <a:off x="7306115" y="3362874"/>
            <a:ext cx="1054878" cy="470512"/>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08" name="Straight Connector 307">
            <a:extLst>
              <a:ext uri="{FF2B5EF4-FFF2-40B4-BE49-F238E27FC236}">
                <a16:creationId xmlns:a16="http://schemas.microsoft.com/office/drawing/2014/main" id="{99A6B1F0-F906-4BA9-84B1-7BD4B82C7707}"/>
              </a:ext>
            </a:extLst>
          </p:cNvPr>
          <p:cNvCxnSpPr>
            <a:cxnSpLocks/>
            <a:endCxn id="246" idx="2"/>
          </p:cNvCxnSpPr>
          <p:nvPr/>
        </p:nvCxnSpPr>
        <p:spPr>
          <a:xfrm rot="16200000">
            <a:off x="7174206" y="2178425"/>
            <a:ext cx="1321399" cy="473216"/>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09" name="Straight Connector 308">
            <a:extLst>
              <a:ext uri="{FF2B5EF4-FFF2-40B4-BE49-F238E27FC236}">
                <a16:creationId xmlns:a16="http://schemas.microsoft.com/office/drawing/2014/main" id="{51C45DA9-BC29-4ED1-A69A-8FB47E4297A2}"/>
              </a:ext>
            </a:extLst>
          </p:cNvPr>
          <p:cNvCxnSpPr>
            <a:cxnSpLocks/>
            <a:endCxn id="248" idx="2"/>
          </p:cNvCxnSpPr>
          <p:nvPr/>
        </p:nvCxnSpPr>
        <p:spPr>
          <a:xfrm rot="16200000" flipH="1">
            <a:off x="6976922" y="3258461"/>
            <a:ext cx="1713265" cy="470512"/>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10" name="Straight Connector 309">
            <a:extLst>
              <a:ext uri="{FF2B5EF4-FFF2-40B4-BE49-F238E27FC236}">
                <a16:creationId xmlns:a16="http://schemas.microsoft.com/office/drawing/2014/main" id="{D1E21DDA-CE16-4E88-ACA5-BC2262E27AF5}"/>
              </a:ext>
            </a:extLst>
          </p:cNvPr>
          <p:cNvCxnSpPr>
            <a:cxnSpLocks/>
            <a:endCxn id="247" idx="2"/>
          </p:cNvCxnSpPr>
          <p:nvPr/>
        </p:nvCxnSpPr>
        <p:spPr>
          <a:xfrm rot="16200000" flipH="1">
            <a:off x="7089312" y="3146070"/>
            <a:ext cx="1488484" cy="470512"/>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11" name="Straight Connector 310">
            <a:extLst>
              <a:ext uri="{FF2B5EF4-FFF2-40B4-BE49-F238E27FC236}">
                <a16:creationId xmlns:a16="http://schemas.microsoft.com/office/drawing/2014/main" id="{90B05E5B-363C-4223-8CFE-EAE9712C9644}"/>
              </a:ext>
            </a:extLst>
          </p:cNvPr>
          <p:cNvCxnSpPr>
            <a:cxnSpLocks/>
            <a:endCxn id="246" idx="2"/>
          </p:cNvCxnSpPr>
          <p:nvPr/>
        </p:nvCxnSpPr>
        <p:spPr>
          <a:xfrm rot="16200000">
            <a:off x="7393530" y="1959101"/>
            <a:ext cx="882751" cy="473216"/>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sp>
        <p:nvSpPr>
          <p:cNvPr id="231" name="TextBox 230">
            <a:extLst>
              <a:ext uri="{FF2B5EF4-FFF2-40B4-BE49-F238E27FC236}">
                <a16:creationId xmlns:a16="http://schemas.microsoft.com/office/drawing/2014/main" id="{D60AAD40-9AEF-44D0-B53D-309F04F7FE34}"/>
              </a:ext>
            </a:extLst>
          </p:cNvPr>
          <p:cNvSpPr txBox="1"/>
          <p:nvPr/>
        </p:nvSpPr>
        <p:spPr>
          <a:xfrm>
            <a:off x="8811163" y="5024189"/>
            <a:ext cx="1609351" cy="4801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marL="0" marR="0" lvl="0" indent="0" algn="ctr" defTabSz="4572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Trebuchet MS"/>
                <a:ea typeface="+mn-ea"/>
                <a:cs typeface="+mn-cs"/>
              </a:rPr>
              <a:t>(10)</a:t>
            </a:r>
          </a:p>
          <a:p>
            <a:pPr marL="0" marR="0" lvl="0" indent="0" algn="ctr" defTabSz="4572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Trebuchet MS"/>
                <a:ea typeface="+mn-ea"/>
                <a:cs typeface="+mn-cs"/>
              </a:rPr>
              <a:t>輸出預測</a:t>
            </a:r>
          </a:p>
        </p:txBody>
      </p:sp>
      <p:sp>
        <p:nvSpPr>
          <p:cNvPr id="232" name="TextBox 231">
            <a:extLst>
              <a:ext uri="{FF2B5EF4-FFF2-40B4-BE49-F238E27FC236}">
                <a16:creationId xmlns:a16="http://schemas.microsoft.com/office/drawing/2014/main" id="{51E08503-6CA6-4787-8441-E84B2BDA3D67}"/>
              </a:ext>
            </a:extLst>
          </p:cNvPr>
          <p:cNvSpPr txBox="1"/>
          <p:nvPr/>
        </p:nvSpPr>
        <p:spPr>
          <a:xfrm>
            <a:off x="7782549" y="4477547"/>
            <a:ext cx="660758" cy="4801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marL="0" marR="0" lvl="0" indent="0" algn="ctr" defTabSz="4572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Trebuchet MS"/>
                <a:ea typeface="+mn-ea"/>
                <a:cs typeface="+mn-cs"/>
              </a:rPr>
              <a:t>(512)</a:t>
            </a:r>
          </a:p>
          <a:p>
            <a:pPr marL="0" marR="0" lvl="0" indent="0" algn="ctr" defTabSz="4572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Trebuchet MS"/>
                <a:ea typeface="+mn-ea"/>
                <a:cs typeface="+mn-cs"/>
              </a:rPr>
              <a:t>密集</a:t>
            </a:r>
          </a:p>
        </p:txBody>
      </p:sp>
      <p:sp>
        <p:nvSpPr>
          <p:cNvPr id="233" name="TextBox 232">
            <a:extLst>
              <a:ext uri="{FF2B5EF4-FFF2-40B4-BE49-F238E27FC236}">
                <a16:creationId xmlns:a16="http://schemas.microsoft.com/office/drawing/2014/main" id="{FCAAE50C-EA59-46C3-A52B-D13183D2CA9C}"/>
              </a:ext>
            </a:extLst>
          </p:cNvPr>
          <p:cNvSpPr txBox="1"/>
          <p:nvPr/>
        </p:nvSpPr>
        <p:spPr>
          <a:xfrm>
            <a:off x="8496234" y="4484879"/>
            <a:ext cx="660758" cy="4801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marL="0" marR="0" lvl="0" indent="0" algn="ctr" defTabSz="4572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Trebuchet MS"/>
                <a:ea typeface="+mn-ea"/>
                <a:cs typeface="+mn-cs"/>
              </a:rPr>
              <a:t>(512)</a:t>
            </a:r>
          </a:p>
          <a:p>
            <a:pPr marL="0" marR="0" lvl="0" indent="0" algn="ctr" defTabSz="4572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Trebuchet MS"/>
                <a:ea typeface="+mn-ea"/>
                <a:cs typeface="+mn-cs"/>
              </a:rPr>
              <a:t>密集</a:t>
            </a:r>
          </a:p>
        </p:txBody>
      </p:sp>
      <p:sp>
        <p:nvSpPr>
          <p:cNvPr id="6" name="Rectangle 5">
            <a:extLst>
              <a:ext uri="{FF2B5EF4-FFF2-40B4-BE49-F238E27FC236}">
                <a16:creationId xmlns:a16="http://schemas.microsoft.com/office/drawing/2014/main" id="{25FE0A87-3AB0-45DD-8FE4-7990FAC4944B}"/>
              </a:ext>
            </a:extLst>
          </p:cNvPr>
          <p:cNvSpPr/>
          <p:nvPr/>
        </p:nvSpPr>
        <p:spPr>
          <a:xfrm>
            <a:off x="955305" y="2405526"/>
            <a:ext cx="406279" cy="291141"/>
          </a:xfrm>
          <a:prstGeom prst="rect">
            <a:avLst/>
          </a:prstGeom>
          <a:noFill/>
          <a:ln>
            <a:solidFill>
              <a:schemeClr val="accent3"/>
            </a:solidFill>
          </a:ln>
          <a:scene3d>
            <a:camera prst="isometricRight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rebuchet MS"/>
              <a:ea typeface="+mn-ea"/>
              <a:cs typeface="+mn-cs"/>
            </a:endParaRPr>
          </a:p>
        </p:txBody>
      </p:sp>
      <p:cxnSp>
        <p:nvCxnSpPr>
          <p:cNvPr id="8" name="Straight Connector 7">
            <a:extLst>
              <a:ext uri="{FF2B5EF4-FFF2-40B4-BE49-F238E27FC236}">
                <a16:creationId xmlns:a16="http://schemas.microsoft.com/office/drawing/2014/main" id="{C70C6E3C-897D-4343-B621-4A551B43EF29}"/>
              </a:ext>
            </a:extLst>
          </p:cNvPr>
          <p:cNvCxnSpPr/>
          <p:nvPr/>
        </p:nvCxnSpPr>
        <p:spPr>
          <a:xfrm flipV="1">
            <a:off x="1158444" y="2195709"/>
            <a:ext cx="1624282" cy="345416"/>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06FFF01D-AFCE-4616-8B0C-7AC775158004}"/>
              </a:ext>
            </a:extLst>
          </p:cNvPr>
          <p:cNvPicPr>
            <a:picLocks noChangeAspect="1"/>
          </p:cNvPicPr>
          <p:nvPr/>
        </p:nvPicPr>
        <p:blipFill rotWithShape="1">
          <a:blip r:embed="rId4"/>
          <a:srcRect l="48018" t="46330" r="44192" b="39913"/>
          <a:stretch/>
        </p:blipFill>
        <p:spPr>
          <a:xfrm>
            <a:off x="2317031" y="1759554"/>
            <a:ext cx="854829" cy="849160"/>
          </a:xfrm>
          <a:prstGeom prst="rect">
            <a:avLst/>
          </a:prstGeom>
          <a:scene3d>
            <a:camera prst="isometricRightUp"/>
            <a:lightRig rig="threePt" dir="t"/>
          </a:scene3d>
        </p:spPr>
      </p:pic>
      <p:cxnSp>
        <p:nvCxnSpPr>
          <p:cNvPr id="133" name="Straight Connector 132">
            <a:extLst>
              <a:ext uri="{FF2B5EF4-FFF2-40B4-BE49-F238E27FC236}">
                <a16:creationId xmlns:a16="http://schemas.microsoft.com/office/drawing/2014/main" id="{33E886E5-3D80-481C-AD4F-FD50532E5D68}"/>
              </a:ext>
            </a:extLst>
          </p:cNvPr>
          <p:cNvCxnSpPr>
            <a:cxnSpLocks/>
          </p:cNvCxnSpPr>
          <p:nvPr/>
        </p:nvCxnSpPr>
        <p:spPr>
          <a:xfrm>
            <a:off x="1168869" y="2544940"/>
            <a:ext cx="1592966" cy="67904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A88043EA-4A16-4487-B65A-2F23B50403A3}"/>
              </a:ext>
            </a:extLst>
          </p:cNvPr>
          <p:cNvPicPr>
            <a:picLocks noChangeAspect="1"/>
          </p:cNvPicPr>
          <p:nvPr/>
        </p:nvPicPr>
        <p:blipFill rotWithShape="1">
          <a:blip r:embed="rId4"/>
          <a:srcRect l="33839" t="46366" r="58553" b="39877"/>
          <a:stretch/>
        </p:blipFill>
        <p:spPr>
          <a:xfrm>
            <a:off x="2365340" y="2741830"/>
            <a:ext cx="834773" cy="849160"/>
          </a:xfrm>
          <a:prstGeom prst="rect">
            <a:avLst/>
          </a:prstGeom>
          <a:scene3d>
            <a:camera prst="isometricRightUp"/>
            <a:lightRig rig="threePt" dir="t"/>
          </a:scene3d>
        </p:spPr>
      </p:pic>
      <p:cxnSp>
        <p:nvCxnSpPr>
          <p:cNvPr id="163" name="Straight Connector 162">
            <a:extLst>
              <a:ext uri="{FF2B5EF4-FFF2-40B4-BE49-F238E27FC236}">
                <a16:creationId xmlns:a16="http://schemas.microsoft.com/office/drawing/2014/main" id="{1B971D04-6348-4890-B712-D0E6C8CFCE66}"/>
              </a:ext>
            </a:extLst>
          </p:cNvPr>
          <p:cNvCxnSpPr>
            <a:cxnSpLocks/>
          </p:cNvCxnSpPr>
          <p:nvPr/>
        </p:nvCxnSpPr>
        <p:spPr>
          <a:xfrm>
            <a:off x="2761680" y="2185277"/>
            <a:ext cx="1118146" cy="414419"/>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A1AEEC86-C1C2-415E-ABB3-363461B3B8F1}"/>
              </a:ext>
            </a:extLst>
          </p:cNvPr>
          <p:cNvPicPr>
            <a:picLocks noChangeAspect="1"/>
          </p:cNvPicPr>
          <p:nvPr/>
        </p:nvPicPr>
        <p:blipFill rotWithShape="1">
          <a:blip r:embed="rId5"/>
          <a:srcRect l="34328" t="39232" r="58064" b="47010"/>
          <a:stretch/>
        </p:blipFill>
        <p:spPr>
          <a:xfrm>
            <a:off x="3046768" y="1802120"/>
            <a:ext cx="1359853" cy="1383290"/>
          </a:xfrm>
          <a:prstGeom prst="rect">
            <a:avLst/>
          </a:prstGeom>
          <a:scene3d>
            <a:camera prst="isometricRightUp"/>
            <a:lightRig rig="threePt" dir="t"/>
          </a:scene3d>
        </p:spPr>
      </p:pic>
      <p:sp>
        <p:nvSpPr>
          <p:cNvPr id="25" name="Rectangle 24">
            <a:extLst>
              <a:ext uri="{FF2B5EF4-FFF2-40B4-BE49-F238E27FC236}">
                <a16:creationId xmlns:a16="http://schemas.microsoft.com/office/drawing/2014/main" id="{72F9908E-4973-4814-9AFC-31EB8D2F7716}"/>
              </a:ext>
            </a:extLst>
          </p:cNvPr>
          <p:cNvSpPr/>
          <p:nvPr/>
        </p:nvSpPr>
        <p:spPr>
          <a:xfrm>
            <a:off x="3283856" y="2161562"/>
            <a:ext cx="406279" cy="291141"/>
          </a:xfrm>
          <a:prstGeom prst="rect">
            <a:avLst/>
          </a:prstGeom>
          <a:noFill/>
          <a:ln>
            <a:solidFill>
              <a:schemeClr val="accent3"/>
            </a:solidFill>
          </a:ln>
          <a:scene3d>
            <a:camera prst="isometricRight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rebuchet MS"/>
              <a:ea typeface="+mn-ea"/>
              <a:cs typeface="+mn-cs"/>
            </a:endParaRPr>
          </a:p>
        </p:txBody>
      </p:sp>
      <p:cxnSp>
        <p:nvCxnSpPr>
          <p:cNvPr id="165" name="Straight Connector 164">
            <a:extLst>
              <a:ext uri="{FF2B5EF4-FFF2-40B4-BE49-F238E27FC236}">
                <a16:creationId xmlns:a16="http://schemas.microsoft.com/office/drawing/2014/main" id="{E378C91C-FC18-466D-94AD-2E60A7837505}"/>
              </a:ext>
            </a:extLst>
          </p:cNvPr>
          <p:cNvCxnSpPr>
            <a:cxnSpLocks/>
          </p:cNvCxnSpPr>
          <p:nvPr/>
        </p:nvCxnSpPr>
        <p:spPr>
          <a:xfrm flipV="1">
            <a:off x="2790693" y="2957417"/>
            <a:ext cx="630266" cy="208747"/>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grpSp>
        <p:nvGrpSpPr>
          <p:cNvPr id="227" name="Group 226">
            <a:extLst>
              <a:ext uri="{FF2B5EF4-FFF2-40B4-BE49-F238E27FC236}">
                <a16:creationId xmlns:a16="http://schemas.microsoft.com/office/drawing/2014/main" id="{40635107-B0EE-4FBA-AA36-47F5BB8AAC7D}"/>
              </a:ext>
            </a:extLst>
          </p:cNvPr>
          <p:cNvGrpSpPr/>
          <p:nvPr/>
        </p:nvGrpSpPr>
        <p:grpSpPr>
          <a:xfrm>
            <a:off x="3213348" y="2102991"/>
            <a:ext cx="1359853" cy="1379666"/>
            <a:chOff x="3213348" y="2102991"/>
            <a:chExt cx="1359853" cy="1379666"/>
          </a:xfrm>
        </p:grpSpPr>
        <p:pic>
          <p:nvPicPr>
            <p:cNvPr id="14" name="Picture 13">
              <a:extLst>
                <a:ext uri="{FF2B5EF4-FFF2-40B4-BE49-F238E27FC236}">
                  <a16:creationId xmlns:a16="http://schemas.microsoft.com/office/drawing/2014/main" id="{E3A38428-E298-4397-AF8B-3458E9CC468B}"/>
                </a:ext>
              </a:extLst>
            </p:cNvPr>
            <p:cNvPicPr>
              <a:picLocks noChangeAspect="1"/>
            </p:cNvPicPr>
            <p:nvPr/>
          </p:nvPicPr>
          <p:blipFill rotWithShape="1">
            <a:blip r:embed="rId5"/>
            <a:srcRect l="48611" t="39389" r="43867" b="47044"/>
            <a:stretch/>
          </p:blipFill>
          <p:spPr>
            <a:xfrm>
              <a:off x="3213348" y="2102991"/>
              <a:ext cx="1359853" cy="1379666"/>
            </a:xfrm>
            <a:prstGeom prst="rect">
              <a:avLst/>
            </a:prstGeom>
            <a:scene3d>
              <a:camera prst="isometricRightUp"/>
              <a:lightRig rig="threePt" dir="t"/>
            </a:scene3d>
          </p:spPr>
        </p:pic>
        <p:sp>
          <p:nvSpPr>
            <p:cNvPr id="24" name="Rectangle 23">
              <a:extLst>
                <a:ext uri="{FF2B5EF4-FFF2-40B4-BE49-F238E27FC236}">
                  <a16:creationId xmlns:a16="http://schemas.microsoft.com/office/drawing/2014/main" id="{02B6FE73-1C5D-42C1-B827-D153FD03C29F}"/>
                </a:ext>
              </a:extLst>
            </p:cNvPr>
            <p:cNvSpPr/>
            <p:nvPr/>
          </p:nvSpPr>
          <p:spPr>
            <a:xfrm>
              <a:off x="3473547" y="2448480"/>
              <a:ext cx="406279" cy="291141"/>
            </a:xfrm>
            <a:prstGeom prst="rect">
              <a:avLst/>
            </a:prstGeom>
            <a:noFill/>
            <a:ln>
              <a:solidFill>
                <a:schemeClr val="accent3"/>
              </a:solidFill>
            </a:ln>
            <a:scene3d>
              <a:camera prst="isometricRight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rebuchet MS"/>
                <a:ea typeface="+mn-ea"/>
                <a:cs typeface="+mn-cs"/>
              </a:endParaRPr>
            </a:p>
          </p:txBody>
        </p:sp>
      </p:grpSp>
      <p:cxnSp>
        <p:nvCxnSpPr>
          <p:cNvPr id="169" name="Straight Connector 168">
            <a:extLst>
              <a:ext uri="{FF2B5EF4-FFF2-40B4-BE49-F238E27FC236}">
                <a16:creationId xmlns:a16="http://schemas.microsoft.com/office/drawing/2014/main" id="{2129FD06-7962-41A3-AED3-D581B9A5FA14}"/>
              </a:ext>
            </a:extLst>
          </p:cNvPr>
          <p:cNvCxnSpPr>
            <a:cxnSpLocks/>
          </p:cNvCxnSpPr>
          <p:nvPr/>
        </p:nvCxnSpPr>
        <p:spPr>
          <a:xfrm flipV="1">
            <a:off x="3475551" y="1981220"/>
            <a:ext cx="1521361" cy="337124"/>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C2345732-84A1-4B86-B35F-63DEA99CC8B4}"/>
              </a:ext>
            </a:extLst>
          </p:cNvPr>
          <p:cNvPicPr>
            <a:picLocks noChangeAspect="1"/>
          </p:cNvPicPr>
          <p:nvPr/>
        </p:nvPicPr>
        <p:blipFill rotWithShape="1">
          <a:blip r:embed="rId6"/>
          <a:srcRect l="33839" t="48989" r="58501" b="37066"/>
          <a:stretch/>
        </p:blipFill>
        <p:spPr>
          <a:xfrm>
            <a:off x="4540757" y="1598277"/>
            <a:ext cx="840407" cy="860670"/>
          </a:xfrm>
          <a:prstGeom prst="rect">
            <a:avLst/>
          </a:prstGeom>
          <a:scene3d>
            <a:camera prst="isometricRightUp"/>
            <a:lightRig rig="threePt" dir="t"/>
          </a:scene3d>
        </p:spPr>
      </p:pic>
      <p:cxnSp>
        <p:nvCxnSpPr>
          <p:cNvPr id="171" name="Straight Connector 170">
            <a:extLst>
              <a:ext uri="{FF2B5EF4-FFF2-40B4-BE49-F238E27FC236}">
                <a16:creationId xmlns:a16="http://schemas.microsoft.com/office/drawing/2014/main" id="{C05AAA6F-DD05-4DF8-829D-3846229B35DB}"/>
              </a:ext>
            </a:extLst>
          </p:cNvPr>
          <p:cNvCxnSpPr>
            <a:cxnSpLocks/>
          </p:cNvCxnSpPr>
          <p:nvPr/>
        </p:nvCxnSpPr>
        <p:spPr>
          <a:xfrm>
            <a:off x="3481451" y="2307132"/>
            <a:ext cx="1515461" cy="693267"/>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F87AA52F-8804-42A9-9ACE-113620BDAF32}"/>
              </a:ext>
            </a:extLst>
          </p:cNvPr>
          <p:cNvPicPr>
            <a:picLocks noChangeAspect="1"/>
          </p:cNvPicPr>
          <p:nvPr/>
        </p:nvPicPr>
        <p:blipFill rotWithShape="1">
          <a:blip r:embed="rId6"/>
          <a:srcRect l="48095" t="65776" r="44259" b="20771"/>
          <a:stretch/>
        </p:blipFill>
        <p:spPr>
          <a:xfrm>
            <a:off x="4520125" y="2673276"/>
            <a:ext cx="838907" cy="830314"/>
          </a:xfrm>
          <a:prstGeom prst="rect">
            <a:avLst/>
          </a:prstGeom>
          <a:ln w="3175">
            <a:solidFill>
              <a:srgbClr val="B3B3B3">
                <a:alpha val="56078"/>
              </a:srgbClr>
            </a:solidFill>
          </a:ln>
          <a:scene3d>
            <a:camera prst="isometricRightUp"/>
            <a:lightRig rig="threePt" dir="t"/>
          </a:scene3d>
        </p:spPr>
      </p:pic>
      <p:cxnSp>
        <p:nvCxnSpPr>
          <p:cNvPr id="177" name="Straight Connector 176">
            <a:extLst>
              <a:ext uri="{FF2B5EF4-FFF2-40B4-BE49-F238E27FC236}">
                <a16:creationId xmlns:a16="http://schemas.microsoft.com/office/drawing/2014/main" id="{AA90A321-BE78-412F-9379-A67247A78955}"/>
              </a:ext>
            </a:extLst>
          </p:cNvPr>
          <p:cNvCxnSpPr>
            <a:cxnSpLocks/>
          </p:cNvCxnSpPr>
          <p:nvPr/>
        </p:nvCxnSpPr>
        <p:spPr>
          <a:xfrm>
            <a:off x="3690135" y="2600295"/>
            <a:ext cx="1307232" cy="575086"/>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pic>
        <p:nvPicPr>
          <p:cNvPr id="19" name="Picture 18">
            <a:extLst>
              <a:ext uri="{FF2B5EF4-FFF2-40B4-BE49-F238E27FC236}">
                <a16:creationId xmlns:a16="http://schemas.microsoft.com/office/drawing/2014/main" id="{83FEABE1-C006-4060-B7AB-918A4689D835}"/>
              </a:ext>
            </a:extLst>
          </p:cNvPr>
          <p:cNvPicPr>
            <a:picLocks noChangeAspect="1"/>
          </p:cNvPicPr>
          <p:nvPr/>
        </p:nvPicPr>
        <p:blipFill rotWithShape="1">
          <a:blip r:embed="rId6"/>
          <a:srcRect l="48103" t="65700" r="44252" b="20664"/>
          <a:stretch/>
        </p:blipFill>
        <p:spPr>
          <a:xfrm>
            <a:off x="4602059" y="2745336"/>
            <a:ext cx="838907" cy="841654"/>
          </a:xfrm>
          <a:prstGeom prst="rect">
            <a:avLst/>
          </a:prstGeom>
          <a:scene3d>
            <a:camera prst="isometricRightUp"/>
            <a:lightRig rig="threePt" dir="t"/>
          </a:scene3d>
        </p:spPr>
      </p:pic>
      <p:cxnSp>
        <p:nvCxnSpPr>
          <p:cNvPr id="179" name="Straight Connector 178">
            <a:extLst>
              <a:ext uri="{FF2B5EF4-FFF2-40B4-BE49-F238E27FC236}">
                <a16:creationId xmlns:a16="http://schemas.microsoft.com/office/drawing/2014/main" id="{366B1147-2BD0-4793-BCF0-5F0AE1AF6892}"/>
              </a:ext>
            </a:extLst>
          </p:cNvPr>
          <p:cNvCxnSpPr>
            <a:cxnSpLocks/>
          </p:cNvCxnSpPr>
          <p:nvPr/>
        </p:nvCxnSpPr>
        <p:spPr>
          <a:xfrm flipV="1">
            <a:off x="3676686" y="2116039"/>
            <a:ext cx="1387071" cy="484444"/>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292251AA-E803-4CA7-AFFB-5A95D6B10B3D}"/>
              </a:ext>
            </a:extLst>
          </p:cNvPr>
          <p:cNvPicPr>
            <a:picLocks noChangeAspect="1"/>
          </p:cNvPicPr>
          <p:nvPr/>
        </p:nvPicPr>
        <p:blipFill rotWithShape="1">
          <a:blip r:embed="rId6"/>
          <a:srcRect l="48024" t="49170" r="44231" b="37094"/>
          <a:stretch/>
        </p:blipFill>
        <p:spPr>
          <a:xfrm>
            <a:off x="4627584" y="1686960"/>
            <a:ext cx="860278" cy="858158"/>
          </a:xfrm>
          <a:prstGeom prst="rect">
            <a:avLst/>
          </a:prstGeom>
          <a:scene3d>
            <a:camera prst="isometricRightUp"/>
            <a:lightRig rig="threePt" dir="t"/>
          </a:scene3d>
        </p:spPr>
      </p:pic>
      <p:cxnSp>
        <p:nvCxnSpPr>
          <p:cNvPr id="186" name="Straight Connector 185">
            <a:extLst>
              <a:ext uri="{FF2B5EF4-FFF2-40B4-BE49-F238E27FC236}">
                <a16:creationId xmlns:a16="http://schemas.microsoft.com/office/drawing/2014/main" id="{0C8B21A5-8B64-435F-9F3E-6FC593DBDB37}"/>
              </a:ext>
            </a:extLst>
          </p:cNvPr>
          <p:cNvCxnSpPr>
            <a:cxnSpLocks/>
          </p:cNvCxnSpPr>
          <p:nvPr/>
        </p:nvCxnSpPr>
        <p:spPr>
          <a:xfrm>
            <a:off x="5076035" y="2124250"/>
            <a:ext cx="1118146" cy="414419"/>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pic>
        <p:nvPicPr>
          <p:cNvPr id="20" name="Picture 19">
            <a:extLst>
              <a:ext uri="{FF2B5EF4-FFF2-40B4-BE49-F238E27FC236}">
                <a16:creationId xmlns:a16="http://schemas.microsoft.com/office/drawing/2014/main" id="{780B8A7A-5C45-4FAF-A7F7-7CAD61640BED}"/>
              </a:ext>
            </a:extLst>
          </p:cNvPr>
          <p:cNvPicPr>
            <a:picLocks noChangeAspect="1"/>
          </p:cNvPicPr>
          <p:nvPr/>
        </p:nvPicPr>
        <p:blipFill rotWithShape="1">
          <a:blip r:embed="rId5"/>
          <a:srcRect l="34394" t="55920" r="58015" b="30443"/>
          <a:stretch/>
        </p:blipFill>
        <p:spPr>
          <a:xfrm>
            <a:off x="5398847" y="1753841"/>
            <a:ext cx="1365407" cy="1379665"/>
          </a:xfrm>
          <a:prstGeom prst="rect">
            <a:avLst/>
          </a:prstGeom>
          <a:scene3d>
            <a:camera prst="isometricRightUp"/>
            <a:lightRig rig="threePt" dir="t"/>
          </a:scene3d>
        </p:spPr>
      </p:pic>
      <p:cxnSp>
        <p:nvCxnSpPr>
          <p:cNvPr id="188" name="Straight Connector 187">
            <a:extLst>
              <a:ext uri="{FF2B5EF4-FFF2-40B4-BE49-F238E27FC236}">
                <a16:creationId xmlns:a16="http://schemas.microsoft.com/office/drawing/2014/main" id="{1272530D-0FC3-40FC-8FE5-2D85FE37F36F}"/>
              </a:ext>
            </a:extLst>
          </p:cNvPr>
          <p:cNvCxnSpPr>
            <a:cxnSpLocks/>
          </p:cNvCxnSpPr>
          <p:nvPr/>
        </p:nvCxnSpPr>
        <p:spPr>
          <a:xfrm flipV="1">
            <a:off x="5038357" y="2939950"/>
            <a:ext cx="793147" cy="235432"/>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9631BA80-AF6F-4FAF-8E32-E4A072B4D8B3}"/>
              </a:ext>
            </a:extLst>
          </p:cNvPr>
          <p:cNvPicPr>
            <a:picLocks noChangeAspect="1"/>
          </p:cNvPicPr>
          <p:nvPr/>
        </p:nvPicPr>
        <p:blipFill rotWithShape="1">
          <a:blip r:embed="rId5"/>
          <a:srcRect l="48680" t="55835" r="43764" b="30529"/>
          <a:stretch/>
        </p:blipFill>
        <p:spPr>
          <a:xfrm>
            <a:off x="5554252" y="1991815"/>
            <a:ext cx="1342828" cy="1363370"/>
          </a:xfrm>
          <a:prstGeom prst="rect">
            <a:avLst/>
          </a:prstGeom>
          <a:scene3d>
            <a:camera prst="isometricRightUp"/>
            <a:lightRig rig="threePt" dir="t"/>
          </a:scene3d>
        </p:spPr>
      </p:pic>
      <p:cxnSp>
        <p:nvCxnSpPr>
          <p:cNvPr id="189" name="Straight Connector 188">
            <a:extLst>
              <a:ext uri="{FF2B5EF4-FFF2-40B4-BE49-F238E27FC236}">
                <a16:creationId xmlns:a16="http://schemas.microsoft.com/office/drawing/2014/main" id="{D73926F5-D114-4880-A064-03699E6D8640}"/>
              </a:ext>
            </a:extLst>
          </p:cNvPr>
          <p:cNvCxnSpPr>
            <a:cxnSpLocks/>
          </p:cNvCxnSpPr>
          <p:nvPr/>
        </p:nvCxnSpPr>
        <p:spPr>
          <a:xfrm flipV="1">
            <a:off x="6575885" y="1575682"/>
            <a:ext cx="630784" cy="40278"/>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3" name="Arrow: Up 2">
            <a:extLst>
              <a:ext uri="{FF2B5EF4-FFF2-40B4-BE49-F238E27FC236}">
                <a16:creationId xmlns:a16="http://schemas.microsoft.com/office/drawing/2014/main" id="{E27DA5FA-8FAD-4365-83CD-0950D6A5FE82}"/>
              </a:ext>
            </a:extLst>
          </p:cNvPr>
          <p:cNvSpPr/>
          <p:nvPr/>
        </p:nvSpPr>
        <p:spPr>
          <a:xfrm rot="16200000">
            <a:off x="1913168" y="4589422"/>
            <a:ext cx="1031846" cy="914400"/>
          </a:xfrm>
          <a:prstGeom prst="upArrow">
            <a:avLst/>
          </a:prstGeom>
          <a:solidFill>
            <a:schemeClr val="accent5"/>
          </a:solidFill>
          <a:ln>
            <a:solidFill>
              <a:schemeClr val="accent5">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329916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p:txBody>
          <a:bodyPr/>
          <a:lstStyle/>
          <a:p>
            <a:r>
              <a:rPr lang="en-US" dirty="0"/>
              <a:t>模型部署</a:t>
            </a:r>
          </a:p>
        </p:txBody>
      </p:sp>
      <p:pic>
        <p:nvPicPr>
          <p:cNvPr id="8" name="Picture 7" descr="A picture containing table, indoor, sitting, small  Description automatically generated">
            <a:extLst>
              <a:ext uri="{FF2B5EF4-FFF2-40B4-BE49-F238E27FC236}">
                <a16:creationId xmlns:a16="http://schemas.microsoft.com/office/drawing/2014/main" id="{27651AAD-0655-45EB-841F-E208657A3DF8}"/>
              </a:ext>
            </a:extLst>
          </p:cNvPr>
          <p:cNvPicPr>
            <a:picLocks noChangeAspect="1"/>
          </p:cNvPicPr>
          <p:nvPr/>
        </p:nvPicPr>
        <p:blipFill rotWithShape="1">
          <a:blip r:embed="rId3"/>
          <a:srcRect l="35983" t="12337" r="30160" b="45056"/>
          <a:stretch/>
        </p:blipFill>
        <p:spPr>
          <a:xfrm>
            <a:off x="4053604" y="1988191"/>
            <a:ext cx="1205491" cy="1144065"/>
          </a:xfrm>
          <a:prstGeom prst="rect">
            <a:avLst/>
          </a:prstGeom>
          <a:effectLst/>
        </p:spPr>
      </p:pic>
      <p:pic>
        <p:nvPicPr>
          <p:cNvPr id="10" name="Picture 9" descr="A picture containing table, indoor, sitting, small  Description automatically generated">
            <a:extLst>
              <a:ext uri="{FF2B5EF4-FFF2-40B4-BE49-F238E27FC236}">
                <a16:creationId xmlns:a16="http://schemas.microsoft.com/office/drawing/2014/main" id="{B4F27FE6-39FF-48F4-BFB9-8FB8B264CDFA}"/>
              </a:ext>
            </a:extLst>
          </p:cNvPr>
          <p:cNvPicPr>
            <a:picLocks noChangeAspect="1"/>
          </p:cNvPicPr>
          <p:nvPr/>
        </p:nvPicPr>
        <p:blipFill rotWithShape="1">
          <a:blip r:embed="rId3"/>
          <a:srcRect l="45493" t="12337" r="20650" b="45056"/>
          <a:stretch/>
        </p:blipFill>
        <p:spPr>
          <a:xfrm>
            <a:off x="9078667" y="1988191"/>
            <a:ext cx="1205491" cy="1144065"/>
          </a:xfrm>
          <a:prstGeom prst="rect">
            <a:avLst/>
          </a:prstGeom>
          <a:effectLst/>
        </p:spPr>
      </p:pic>
      <p:pic>
        <p:nvPicPr>
          <p:cNvPr id="12" name="Picture 11" descr="A picture containing table, indoor, sitting, small  Description automatically generated">
            <a:extLst>
              <a:ext uri="{FF2B5EF4-FFF2-40B4-BE49-F238E27FC236}">
                <a16:creationId xmlns:a16="http://schemas.microsoft.com/office/drawing/2014/main" id="{DE6026ED-08BB-4144-9F17-452CF5AD3A20}"/>
              </a:ext>
            </a:extLst>
          </p:cNvPr>
          <p:cNvPicPr>
            <a:picLocks noChangeAspect="1"/>
          </p:cNvPicPr>
          <p:nvPr/>
        </p:nvPicPr>
        <p:blipFill rotWithShape="1">
          <a:blip r:embed="rId3"/>
          <a:srcRect l="26861" t="12337" r="39283" b="45056"/>
          <a:stretch/>
        </p:blipFill>
        <p:spPr>
          <a:xfrm>
            <a:off x="5728625" y="1988191"/>
            <a:ext cx="1205491" cy="1144065"/>
          </a:xfrm>
          <a:prstGeom prst="rect">
            <a:avLst/>
          </a:prstGeom>
          <a:effectLst/>
        </p:spPr>
      </p:pic>
      <p:pic>
        <p:nvPicPr>
          <p:cNvPr id="14" name="Picture 13" descr="A picture containing table, indoor, sitting, small  Description automatically generated">
            <a:extLst>
              <a:ext uri="{FF2B5EF4-FFF2-40B4-BE49-F238E27FC236}">
                <a16:creationId xmlns:a16="http://schemas.microsoft.com/office/drawing/2014/main" id="{31B33650-280B-4A56-B659-6DEAAE979B04}"/>
              </a:ext>
            </a:extLst>
          </p:cNvPr>
          <p:cNvPicPr>
            <a:picLocks noChangeAspect="1"/>
          </p:cNvPicPr>
          <p:nvPr/>
        </p:nvPicPr>
        <p:blipFill rotWithShape="1">
          <a:blip r:embed="rId3"/>
          <a:srcRect l="35983" t="1245" r="30160" b="56148"/>
          <a:stretch/>
        </p:blipFill>
        <p:spPr>
          <a:xfrm>
            <a:off x="7403646" y="1988191"/>
            <a:ext cx="1205491" cy="1144065"/>
          </a:xfrm>
          <a:prstGeom prst="rect">
            <a:avLst/>
          </a:prstGeom>
          <a:effectLst/>
        </p:spPr>
      </p:pic>
      <p:pic>
        <p:nvPicPr>
          <p:cNvPr id="16" name="Picture 15" descr="A picture containing table, indoor, sitting, small  Description automatically generated">
            <a:extLst>
              <a:ext uri="{FF2B5EF4-FFF2-40B4-BE49-F238E27FC236}">
                <a16:creationId xmlns:a16="http://schemas.microsoft.com/office/drawing/2014/main" id="{F0099E70-4EB0-40A2-9A7F-ADF017EDF068}"/>
              </a:ext>
            </a:extLst>
          </p:cNvPr>
          <p:cNvPicPr>
            <a:picLocks noChangeAspect="1"/>
          </p:cNvPicPr>
          <p:nvPr/>
        </p:nvPicPr>
        <p:blipFill rotWithShape="1">
          <a:blip r:embed="rId3"/>
          <a:srcRect l="35983" t="23206" r="30160" b="34187"/>
          <a:stretch/>
        </p:blipFill>
        <p:spPr>
          <a:xfrm>
            <a:off x="2378583" y="1988191"/>
            <a:ext cx="1205491" cy="1144065"/>
          </a:xfrm>
          <a:prstGeom prst="rect">
            <a:avLst/>
          </a:prstGeom>
          <a:effectLst/>
        </p:spPr>
      </p:pic>
      <p:sp>
        <p:nvSpPr>
          <p:cNvPr id="17" name="Left Brace 16">
            <a:extLst>
              <a:ext uri="{FF2B5EF4-FFF2-40B4-BE49-F238E27FC236}">
                <a16:creationId xmlns:a16="http://schemas.microsoft.com/office/drawing/2014/main" id="{51738BE6-E505-45E1-8A4D-826B97105CDC}"/>
              </a:ext>
            </a:extLst>
          </p:cNvPr>
          <p:cNvSpPr/>
          <p:nvPr/>
        </p:nvSpPr>
        <p:spPr>
          <a:xfrm rot="16200000">
            <a:off x="6326620" y="-137098"/>
            <a:ext cx="387446" cy="7252283"/>
          </a:xfrm>
          <a:prstGeom prst="leftBrace">
            <a:avLst/>
          </a:prstGeom>
          <a:ln w="3810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Rectangle: Rounded Corners 20">
            <a:extLst>
              <a:ext uri="{FF2B5EF4-FFF2-40B4-BE49-F238E27FC236}">
                <a16:creationId xmlns:a16="http://schemas.microsoft.com/office/drawing/2014/main" id="{38CFD880-7C9D-4B1B-B8C7-1E04FABAA653}"/>
              </a:ext>
            </a:extLst>
          </p:cNvPr>
          <p:cNvSpPr/>
          <p:nvPr/>
        </p:nvSpPr>
        <p:spPr>
          <a:xfrm>
            <a:off x="199194" y="2093630"/>
            <a:ext cx="1944624" cy="933186"/>
          </a:xfrm>
          <a:prstGeom prst="roundRect">
            <a:avLst/>
          </a:prstGeom>
          <a:solidFill>
            <a:schemeClr val="tx1"/>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400" dirty="0">
                <a:solidFill>
                  <a:sysClr val="windowText" lastClr="000000"/>
                </a:solidFill>
              </a:rPr>
              <a:t>批次訓練輸入</a:t>
            </a:r>
          </a:p>
        </p:txBody>
      </p:sp>
      <p:sp>
        <p:nvSpPr>
          <p:cNvPr id="23" name="Rectangle 22">
            <a:extLst>
              <a:ext uri="{FF2B5EF4-FFF2-40B4-BE49-F238E27FC236}">
                <a16:creationId xmlns:a16="http://schemas.microsoft.com/office/drawing/2014/main" id="{1473FFD4-6C28-4DC4-BC62-C72203DBEF07}"/>
              </a:ext>
            </a:extLst>
          </p:cNvPr>
          <p:cNvSpPr/>
          <p:nvPr/>
        </p:nvSpPr>
        <p:spPr>
          <a:xfrm>
            <a:off x="4053604" y="3772212"/>
            <a:ext cx="4965266" cy="590931"/>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卷積</a:t>
            </a:r>
          </a:p>
        </p:txBody>
      </p:sp>
      <p:sp>
        <p:nvSpPr>
          <p:cNvPr id="25" name="Rectangle 24">
            <a:extLst>
              <a:ext uri="{FF2B5EF4-FFF2-40B4-BE49-F238E27FC236}">
                <a16:creationId xmlns:a16="http://schemas.microsoft.com/office/drawing/2014/main" id="{BD6AF10C-3FA6-4CAF-AE1F-0E446D4FF72E}"/>
              </a:ext>
            </a:extLst>
          </p:cNvPr>
          <p:cNvSpPr/>
          <p:nvPr/>
        </p:nvSpPr>
        <p:spPr>
          <a:xfrm>
            <a:off x="4053606" y="5258430"/>
            <a:ext cx="4965262" cy="590931"/>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a:t>
            </a:r>
          </a:p>
        </p:txBody>
      </p:sp>
      <p:sp>
        <p:nvSpPr>
          <p:cNvPr id="27" name="Rectangle 26">
            <a:extLst>
              <a:ext uri="{FF2B5EF4-FFF2-40B4-BE49-F238E27FC236}">
                <a16:creationId xmlns:a16="http://schemas.microsoft.com/office/drawing/2014/main" id="{B26C9407-1D1C-4C93-A3CC-27AE1AC13398}"/>
              </a:ext>
            </a:extLst>
          </p:cNvPr>
          <p:cNvSpPr/>
          <p:nvPr/>
        </p:nvSpPr>
        <p:spPr>
          <a:xfrm>
            <a:off x="4053606" y="4515321"/>
            <a:ext cx="4965262" cy="590931"/>
          </a:xfrm>
          <a:prstGeom prst="rect">
            <a:avLst/>
          </a:prstGeom>
          <a:solidFill>
            <a:srgbClr val="D059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最大池化</a:t>
            </a:r>
          </a:p>
        </p:txBody>
      </p:sp>
    </p:spTree>
    <p:extLst>
      <p:ext uri="{BB962C8B-B14F-4D97-AF65-F5344CB8AC3E}">
        <p14:creationId xmlns:p14="http://schemas.microsoft.com/office/powerpoint/2010/main" val="42732557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p:txBody>
          <a:bodyPr/>
          <a:lstStyle/>
          <a:p>
            <a:r>
              <a:rPr lang="en-US" dirty="0"/>
              <a:t>模型部署</a:t>
            </a:r>
          </a:p>
        </p:txBody>
      </p:sp>
      <p:grpSp>
        <p:nvGrpSpPr>
          <p:cNvPr id="37" name="Group 36">
            <a:extLst>
              <a:ext uri="{FF2B5EF4-FFF2-40B4-BE49-F238E27FC236}">
                <a16:creationId xmlns:a16="http://schemas.microsoft.com/office/drawing/2014/main" id="{DE8246A7-83DC-4009-9E47-8EA72956082E}"/>
              </a:ext>
            </a:extLst>
          </p:cNvPr>
          <p:cNvGrpSpPr/>
          <p:nvPr/>
        </p:nvGrpSpPr>
        <p:grpSpPr>
          <a:xfrm>
            <a:off x="8572753" y="2150728"/>
            <a:ext cx="1544973" cy="2399252"/>
            <a:chOff x="8094580" y="2181137"/>
            <a:chExt cx="1544973" cy="2399252"/>
          </a:xfrm>
        </p:grpSpPr>
        <p:pic>
          <p:nvPicPr>
            <p:cNvPr id="9" name="Picture 8" descr="A picture containing table, indoor, sitting, small  Description automatically generated">
              <a:extLst>
                <a:ext uri="{FF2B5EF4-FFF2-40B4-BE49-F238E27FC236}">
                  <a16:creationId xmlns:a16="http://schemas.microsoft.com/office/drawing/2014/main" id="{0B4C64D2-9981-452C-A7C4-C82174CDAE9B}"/>
                </a:ext>
              </a:extLst>
            </p:cNvPr>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Lst>
            </a:blip>
            <a:stretch>
              <a:fillRect/>
            </a:stretch>
          </p:blipFill>
          <p:spPr>
            <a:xfrm>
              <a:off x="8421751" y="2346822"/>
              <a:ext cx="951549" cy="2007064"/>
            </a:xfrm>
            <a:prstGeom prst="rect">
              <a:avLst/>
            </a:prstGeom>
            <a:effectLst/>
          </p:spPr>
        </p:pic>
        <p:sp>
          <p:nvSpPr>
            <p:cNvPr id="26" name="Left Bracket 25">
              <a:extLst>
                <a:ext uri="{FF2B5EF4-FFF2-40B4-BE49-F238E27FC236}">
                  <a16:creationId xmlns:a16="http://schemas.microsoft.com/office/drawing/2014/main" id="{E2FE6AFE-3E7A-42B0-9CB4-C543CACFE351}"/>
                </a:ext>
              </a:extLst>
            </p:cNvPr>
            <p:cNvSpPr/>
            <p:nvPr/>
          </p:nvSpPr>
          <p:spPr>
            <a:xfrm>
              <a:off x="8094580" y="2181138"/>
              <a:ext cx="369116" cy="2399251"/>
            </a:xfrm>
            <a:prstGeom prst="leftBracket">
              <a:avLst/>
            </a:prstGeom>
            <a:ln w="7620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9" name="Left Bracket 28">
              <a:extLst>
                <a:ext uri="{FF2B5EF4-FFF2-40B4-BE49-F238E27FC236}">
                  <a16:creationId xmlns:a16="http://schemas.microsoft.com/office/drawing/2014/main" id="{62AFEEC7-A29F-44BC-ABD9-93DC5C0D58FB}"/>
                </a:ext>
              </a:extLst>
            </p:cNvPr>
            <p:cNvSpPr/>
            <p:nvPr/>
          </p:nvSpPr>
          <p:spPr>
            <a:xfrm flipH="1">
              <a:off x="9270437" y="2181137"/>
              <a:ext cx="369116" cy="2399251"/>
            </a:xfrm>
            <a:prstGeom prst="leftBracket">
              <a:avLst/>
            </a:prstGeom>
            <a:ln w="7620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40" name="Group 39">
            <a:extLst>
              <a:ext uri="{FF2B5EF4-FFF2-40B4-BE49-F238E27FC236}">
                <a16:creationId xmlns:a16="http://schemas.microsoft.com/office/drawing/2014/main" id="{7384A44B-67E2-4F43-87C2-0A8FE1E4D295}"/>
              </a:ext>
            </a:extLst>
          </p:cNvPr>
          <p:cNvGrpSpPr/>
          <p:nvPr/>
        </p:nvGrpSpPr>
        <p:grpSpPr>
          <a:xfrm>
            <a:off x="498348" y="2036430"/>
            <a:ext cx="3955138" cy="2627849"/>
            <a:chOff x="498348" y="2036430"/>
            <a:chExt cx="3955138" cy="2627849"/>
          </a:xfrm>
        </p:grpSpPr>
        <p:pic>
          <p:nvPicPr>
            <p:cNvPr id="3" name="Picture 2" descr="A picture containing table, indoor, sitting, small  Description automatically generated">
              <a:extLst>
                <a:ext uri="{FF2B5EF4-FFF2-40B4-BE49-F238E27FC236}">
                  <a16:creationId xmlns:a16="http://schemas.microsoft.com/office/drawing/2014/main" id="{D11496AD-4BCC-4471-822D-9C901E7C94BD}"/>
                </a:ext>
              </a:extLst>
            </p:cNvPr>
            <p:cNvPicPr>
              <a:picLocks noChangeAspect="1"/>
            </p:cNvPicPr>
            <p:nvPr/>
          </p:nvPicPr>
          <p:blipFill>
            <a:blip r:embed="rId5"/>
            <a:stretch>
              <a:fillRect/>
            </a:stretch>
          </p:blipFill>
          <p:spPr>
            <a:xfrm>
              <a:off x="498348" y="2036430"/>
              <a:ext cx="3485355" cy="2627849"/>
            </a:xfrm>
            <a:prstGeom prst="rect">
              <a:avLst/>
            </a:prstGeom>
            <a:effectLst/>
          </p:spPr>
        </p:pic>
        <p:sp>
          <p:nvSpPr>
            <p:cNvPr id="30" name="Arrow: Right 29">
              <a:extLst>
                <a:ext uri="{FF2B5EF4-FFF2-40B4-BE49-F238E27FC236}">
                  <a16:creationId xmlns:a16="http://schemas.microsoft.com/office/drawing/2014/main" id="{F8C3142A-89A6-4E5E-B88F-D5922D55EFBF}"/>
                </a:ext>
              </a:extLst>
            </p:cNvPr>
            <p:cNvSpPr/>
            <p:nvPr/>
          </p:nvSpPr>
          <p:spPr>
            <a:xfrm>
              <a:off x="3513919" y="3106975"/>
              <a:ext cx="939567" cy="738232"/>
            </a:xfrm>
            <a:prstGeom prst="rightArrow">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9" name="Group 38">
            <a:extLst>
              <a:ext uri="{FF2B5EF4-FFF2-40B4-BE49-F238E27FC236}">
                <a16:creationId xmlns:a16="http://schemas.microsoft.com/office/drawing/2014/main" id="{8C127C92-F1BB-4683-8FFC-801C11E7DFAB}"/>
              </a:ext>
            </a:extLst>
          </p:cNvPr>
          <p:cNvGrpSpPr/>
          <p:nvPr/>
        </p:nvGrpSpPr>
        <p:grpSpPr>
          <a:xfrm>
            <a:off x="4890937" y="2346822"/>
            <a:ext cx="1421332" cy="2007064"/>
            <a:chOff x="4719409" y="2346822"/>
            <a:chExt cx="1421332" cy="2007064"/>
          </a:xfrm>
        </p:grpSpPr>
        <p:pic>
          <p:nvPicPr>
            <p:cNvPr id="6" name="Picture 5" descr="A picture containing table, indoor, sitting, small  Description automatically generated">
              <a:extLst>
                <a:ext uri="{FF2B5EF4-FFF2-40B4-BE49-F238E27FC236}">
                  <a16:creationId xmlns:a16="http://schemas.microsoft.com/office/drawing/2014/main" id="{F3DF5FB8-6638-41D2-871F-A3EFE235126B}"/>
                </a:ext>
              </a:extLst>
            </p:cNvPr>
            <p:cNvPicPr>
              <a:picLocks noChangeAspect="1"/>
            </p:cNvPicPr>
            <p:nvPr/>
          </p:nvPicPr>
          <p:blipFill>
            <a:blip r:embed="rId5"/>
            <a:stretch>
              <a:fillRect/>
            </a:stretch>
          </p:blipFill>
          <p:spPr>
            <a:xfrm>
              <a:off x="4719409" y="2346822"/>
              <a:ext cx="951549" cy="2007064"/>
            </a:xfrm>
            <a:prstGeom prst="rect">
              <a:avLst/>
            </a:prstGeom>
            <a:effectLst/>
          </p:spPr>
        </p:pic>
        <p:sp>
          <p:nvSpPr>
            <p:cNvPr id="32" name="Arrow: Right 31">
              <a:extLst>
                <a:ext uri="{FF2B5EF4-FFF2-40B4-BE49-F238E27FC236}">
                  <a16:creationId xmlns:a16="http://schemas.microsoft.com/office/drawing/2014/main" id="{78195C33-E6F4-42FC-9B23-176D7BF2B622}"/>
                </a:ext>
              </a:extLst>
            </p:cNvPr>
            <p:cNvSpPr/>
            <p:nvPr/>
          </p:nvSpPr>
          <p:spPr>
            <a:xfrm>
              <a:off x="5578679" y="3106975"/>
              <a:ext cx="562062" cy="738232"/>
            </a:xfrm>
            <a:prstGeom prst="rightArrow">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8" name="Group 37">
            <a:extLst>
              <a:ext uri="{FF2B5EF4-FFF2-40B4-BE49-F238E27FC236}">
                <a16:creationId xmlns:a16="http://schemas.microsoft.com/office/drawing/2014/main" id="{8AFE674F-24C4-44E3-84F0-34E2495BAFA8}"/>
              </a:ext>
            </a:extLst>
          </p:cNvPr>
          <p:cNvGrpSpPr/>
          <p:nvPr/>
        </p:nvGrpSpPr>
        <p:grpSpPr>
          <a:xfrm>
            <a:off x="6749720" y="2346822"/>
            <a:ext cx="1385582" cy="2007064"/>
            <a:chOff x="6264382" y="2346822"/>
            <a:chExt cx="1385582" cy="2007064"/>
          </a:xfrm>
        </p:grpSpPr>
        <p:pic>
          <p:nvPicPr>
            <p:cNvPr id="7" name="Picture 6" descr="A picture containing table, indoor, sitting, small  Description automatically generated">
              <a:extLst>
                <a:ext uri="{FF2B5EF4-FFF2-40B4-BE49-F238E27FC236}">
                  <a16:creationId xmlns:a16="http://schemas.microsoft.com/office/drawing/2014/main" id="{4D709F9C-1814-4B1B-AFC4-B97A0D3D3EF8}"/>
                </a:ext>
              </a:extLst>
            </p:cNvPr>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Lst>
            </a:blip>
            <a:stretch>
              <a:fillRect/>
            </a:stretch>
          </p:blipFill>
          <p:spPr>
            <a:xfrm>
              <a:off x="6264382" y="2346822"/>
              <a:ext cx="951549" cy="2007064"/>
            </a:xfrm>
            <a:prstGeom prst="rect">
              <a:avLst/>
            </a:prstGeom>
            <a:effectLst/>
          </p:spPr>
        </p:pic>
        <p:sp>
          <p:nvSpPr>
            <p:cNvPr id="36" name="Arrow: Right 35">
              <a:extLst>
                <a:ext uri="{FF2B5EF4-FFF2-40B4-BE49-F238E27FC236}">
                  <a16:creationId xmlns:a16="http://schemas.microsoft.com/office/drawing/2014/main" id="{27E21FAB-6CBB-4080-9288-D64E9C41E419}"/>
                </a:ext>
              </a:extLst>
            </p:cNvPr>
            <p:cNvSpPr/>
            <p:nvPr/>
          </p:nvSpPr>
          <p:spPr>
            <a:xfrm>
              <a:off x="7087902" y="3106975"/>
              <a:ext cx="562062" cy="738232"/>
            </a:xfrm>
            <a:prstGeom prst="rightArrow">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2" name="Rectangle: Rounded Corners 41">
            <a:extLst>
              <a:ext uri="{FF2B5EF4-FFF2-40B4-BE49-F238E27FC236}">
                <a16:creationId xmlns:a16="http://schemas.microsoft.com/office/drawing/2014/main" id="{00EA3ABA-F662-4BE9-AA9C-169C6AEECAC3}"/>
              </a:ext>
            </a:extLst>
          </p:cNvPr>
          <p:cNvSpPr/>
          <p:nvPr/>
        </p:nvSpPr>
        <p:spPr>
          <a:xfrm>
            <a:off x="3230116" y="5180006"/>
            <a:ext cx="1507173" cy="585337"/>
          </a:xfrm>
          <a:prstGeom prst="roundRect">
            <a:avLst/>
          </a:prstGeom>
          <a:solidFill>
            <a:schemeClr val="tx1"/>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400" dirty="0">
                <a:solidFill>
                  <a:sysClr val="windowText" lastClr="000000"/>
                </a:solidFill>
              </a:rPr>
              <a:t>調整尺寸</a:t>
            </a:r>
          </a:p>
        </p:txBody>
      </p:sp>
      <p:sp>
        <p:nvSpPr>
          <p:cNvPr id="44" name="Rectangle: Rounded Corners 43">
            <a:extLst>
              <a:ext uri="{FF2B5EF4-FFF2-40B4-BE49-F238E27FC236}">
                <a16:creationId xmlns:a16="http://schemas.microsoft.com/office/drawing/2014/main" id="{80078E1C-D6B0-480F-B4F8-BC9B92344383}"/>
              </a:ext>
            </a:extLst>
          </p:cNvPr>
          <p:cNvSpPr/>
          <p:nvPr/>
        </p:nvSpPr>
        <p:spPr>
          <a:xfrm>
            <a:off x="5235218" y="5190287"/>
            <a:ext cx="1592039" cy="585337"/>
          </a:xfrm>
          <a:prstGeom prst="roundRect">
            <a:avLst/>
          </a:prstGeom>
          <a:solidFill>
            <a:schemeClr val="tx1"/>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400" dirty="0">
                <a:solidFill>
                  <a:sysClr val="windowText" lastClr="000000"/>
                </a:solidFill>
              </a:rPr>
              <a:t>灰階</a:t>
            </a:r>
          </a:p>
        </p:txBody>
      </p:sp>
      <p:sp>
        <p:nvSpPr>
          <p:cNvPr id="46" name="Rectangle: Rounded Corners 45">
            <a:extLst>
              <a:ext uri="{FF2B5EF4-FFF2-40B4-BE49-F238E27FC236}">
                <a16:creationId xmlns:a16="http://schemas.microsoft.com/office/drawing/2014/main" id="{7D56A902-BAE5-4374-8FCB-9ABC4CBFDC24}"/>
              </a:ext>
            </a:extLst>
          </p:cNvPr>
          <p:cNvSpPr/>
          <p:nvPr/>
        </p:nvSpPr>
        <p:spPr>
          <a:xfrm>
            <a:off x="7160824" y="5180005"/>
            <a:ext cx="1544637" cy="585337"/>
          </a:xfrm>
          <a:prstGeom prst="roundRect">
            <a:avLst/>
          </a:prstGeom>
          <a:solidFill>
            <a:schemeClr val="tx1"/>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400" dirty="0">
                <a:solidFill>
                  <a:sysClr val="windowText" lastClr="000000"/>
                </a:solidFill>
              </a:rPr>
              <a:t>「批次」</a:t>
            </a:r>
          </a:p>
        </p:txBody>
      </p:sp>
      <p:sp>
        <p:nvSpPr>
          <p:cNvPr id="48" name="TextBox 47">
            <a:extLst>
              <a:ext uri="{FF2B5EF4-FFF2-40B4-BE49-F238E27FC236}">
                <a16:creationId xmlns:a16="http://schemas.microsoft.com/office/drawing/2014/main" id="{EF2307DA-CA66-4FBD-BF85-B78056E290C5}"/>
              </a:ext>
            </a:extLst>
          </p:cNvPr>
          <p:cNvSpPr txBox="1"/>
          <p:nvPr/>
        </p:nvSpPr>
        <p:spPr>
          <a:xfrm>
            <a:off x="6503914" y="4475232"/>
            <a:ext cx="1362874" cy="3139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marL="0" marR="0" lvl="0" indent="0" algn="ctr" defTabSz="457200"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Trebuchet MS"/>
                <a:ea typeface="+mn-ea"/>
                <a:cs typeface="+mn-cs"/>
              </a:rPr>
              <a:t>(220, 155, 1)</a:t>
            </a:r>
          </a:p>
        </p:txBody>
      </p:sp>
      <p:sp>
        <p:nvSpPr>
          <p:cNvPr id="50" name="TextBox 49">
            <a:extLst>
              <a:ext uri="{FF2B5EF4-FFF2-40B4-BE49-F238E27FC236}">
                <a16:creationId xmlns:a16="http://schemas.microsoft.com/office/drawing/2014/main" id="{AE08A6AF-58F5-4CEB-9A2B-689BF88483C3}"/>
              </a:ext>
            </a:extLst>
          </p:cNvPr>
          <p:cNvSpPr txBox="1"/>
          <p:nvPr/>
        </p:nvSpPr>
        <p:spPr>
          <a:xfrm>
            <a:off x="1653214" y="4917576"/>
            <a:ext cx="1362874" cy="3139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marL="0" marR="0" lvl="0" indent="0" algn="ctr" defTabSz="457200"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Trebuchet MS"/>
                <a:ea typeface="+mn-ea"/>
                <a:cs typeface="+mn-cs"/>
              </a:rPr>
              <a:t>(287, 433, 3)</a:t>
            </a:r>
          </a:p>
        </p:txBody>
      </p:sp>
      <p:sp>
        <p:nvSpPr>
          <p:cNvPr id="52" name="TextBox 51">
            <a:extLst>
              <a:ext uri="{FF2B5EF4-FFF2-40B4-BE49-F238E27FC236}">
                <a16:creationId xmlns:a16="http://schemas.microsoft.com/office/drawing/2014/main" id="{3055AF60-A3E2-489A-9D35-36DC3A45F1EF}"/>
              </a:ext>
            </a:extLst>
          </p:cNvPr>
          <p:cNvSpPr txBox="1"/>
          <p:nvPr/>
        </p:nvSpPr>
        <p:spPr>
          <a:xfrm>
            <a:off x="4705298" y="4476230"/>
            <a:ext cx="1362874" cy="3139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marL="0" marR="0" lvl="0" indent="0" algn="ctr" defTabSz="457200"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Trebuchet MS"/>
                <a:ea typeface="+mn-ea"/>
                <a:cs typeface="+mn-cs"/>
              </a:rPr>
              <a:t>(220, 155, 3)</a:t>
            </a:r>
          </a:p>
        </p:txBody>
      </p:sp>
      <p:sp>
        <p:nvSpPr>
          <p:cNvPr id="54" name="TextBox 53">
            <a:extLst>
              <a:ext uri="{FF2B5EF4-FFF2-40B4-BE49-F238E27FC236}">
                <a16:creationId xmlns:a16="http://schemas.microsoft.com/office/drawing/2014/main" id="{FF96CC0F-6C2E-49DF-BF59-76AA8D146A72}"/>
              </a:ext>
            </a:extLst>
          </p:cNvPr>
          <p:cNvSpPr txBox="1"/>
          <p:nvPr/>
        </p:nvSpPr>
        <p:spPr>
          <a:xfrm>
            <a:off x="8558773" y="4698686"/>
            <a:ext cx="1624525" cy="3139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marL="0" marR="0" lvl="0" indent="0" algn="ctr" defTabSz="457200" rtl="0" eaLnBrk="1" fontAlgn="base" latinLnBrk="0" hangingPunct="1">
              <a:lnSpc>
                <a:spcPct val="9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Trebuchet MS"/>
                <a:ea typeface="+mn-ea"/>
                <a:cs typeface="+mn-cs"/>
              </a:rPr>
              <a:t>(1, 220, 155, 1)</a:t>
            </a:r>
          </a:p>
        </p:txBody>
      </p:sp>
    </p:spTree>
    <p:extLst>
      <p:ext uri="{BB962C8B-B14F-4D97-AF65-F5344CB8AC3E}">
        <p14:creationId xmlns:p14="http://schemas.microsoft.com/office/powerpoint/2010/main" val="12484526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974336" y="4224528"/>
            <a:ext cx="5376672" cy="1373939"/>
          </a:xfrm>
        </p:spPr>
        <p:txBody>
          <a:bodyPr wrap="square" anchor="b">
            <a:normAutofit/>
          </a:bodyPr>
          <a:lstStyle/>
          <a:p>
            <a:r>
              <a:rPr lang="en-US" dirty="0"/>
              <a:t>讓我們來試試看！</a:t>
            </a:r>
          </a:p>
        </p:txBody>
      </p:sp>
    </p:spTree>
    <p:extLst>
      <p:ext uri="{BB962C8B-B14F-4D97-AF65-F5344CB8AC3E}">
        <p14:creationId xmlns:p14="http://schemas.microsoft.com/office/powerpoint/2010/main" val="18605488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7424F32-2789-4FF9-8E8A-1252284BF6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17528"/>
            <a:ext cx="10972800" cy="3695347"/>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1" name="Picture 10">
            <a:extLst>
              <a:ext uri="{FF2B5EF4-FFF2-40B4-BE49-F238E27FC236}">
                <a16:creationId xmlns:a16="http://schemas.microsoft.com/office/drawing/2014/main" id="{D708C46E-BB60-4B97-8327-D3A475C008E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5513832"/>
            <a:ext cx="10972800" cy="668655"/>
          </a:xfrm>
          <a:prstGeom prst="rect">
            <a:avLst/>
          </a:prstGeom>
        </p:spPr>
      </p:pic>
      <p:cxnSp>
        <p:nvCxnSpPr>
          <p:cNvPr id="13" name="Straight Connector 12">
            <a:extLst>
              <a:ext uri="{FF2B5EF4-FFF2-40B4-BE49-F238E27FC236}">
                <a16:creationId xmlns:a16="http://schemas.microsoft.com/office/drawing/2014/main" id="{8042755C-F24C-4D08-8E4C-E646382C363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515571"/>
            <a:ext cx="109728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63E94A00-1A92-47F4-9E2D-E51DFF9016D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08506" y="1662379"/>
            <a:ext cx="8646770"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17" name="Rectangle 16">
            <a:extLst>
              <a:ext uri="{FF2B5EF4-FFF2-40B4-BE49-F238E27FC236}">
                <a16:creationId xmlns:a16="http://schemas.microsoft.com/office/drawing/2014/main" id="{32D32A60-013B-47A8-8833-D242408091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0972526" cy="6172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19" name="Rectangle 18">
            <a:extLst>
              <a:ext uri="{FF2B5EF4-FFF2-40B4-BE49-F238E27FC236}">
                <a16:creationId xmlns:a16="http://schemas.microsoft.com/office/drawing/2014/main" id="{AE27932B-B694-4C4C-90D7-A0333A7C58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17528"/>
            <a:ext cx="10972800" cy="3695347"/>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a:xfrm>
            <a:off x="1306421" y="2072742"/>
            <a:ext cx="2944883" cy="2406778"/>
          </a:xfrm>
        </p:spPr>
        <p:txBody>
          <a:bodyPr vert="horz" lIns="91440" tIns="45720" rIns="91440" bIns="45720" rtlCol="0" anchor="t">
            <a:normAutofit/>
          </a:bodyPr>
          <a:lstStyle/>
          <a:p>
            <a:pPr algn="l" defTabSz="914400"/>
            <a:r>
              <a:rPr lang="en-US" sz="3200">
                <a:solidFill>
                  <a:schemeClr val="tx1"/>
                </a:solidFill>
              </a:rPr>
              <a:t>課程安排</a:t>
            </a:r>
          </a:p>
        </p:txBody>
      </p:sp>
      <p:cxnSp>
        <p:nvCxnSpPr>
          <p:cNvPr id="21" name="Straight Connector 20">
            <a:extLst>
              <a:ext uri="{FF2B5EF4-FFF2-40B4-BE49-F238E27FC236}">
                <a16:creationId xmlns:a16="http://schemas.microsoft.com/office/drawing/2014/main" id="{9EBB0476-5CF0-4F44-8D68-5D42D7AEE4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06421" y="1931887"/>
            <a:ext cx="2944884"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3" name="Title 1">
            <a:extLst>
              <a:ext uri="{FF2B5EF4-FFF2-40B4-BE49-F238E27FC236}">
                <a16:creationId xmlns:a16="http://schemas.microsoft.com/office/drawing/2014/main" id="{A9DA474E-6B91-4200-840F-0257B2358A75}"/>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6422" y="2810246"/>
            <a:ext cx="3177141" cy="944311"/>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marL="0" marR="0" lvl="0" indent="0" algn="l" defTabSz="914400" rtl="0" eaLnBrk="1" fontAlgn="base" latinLnBrk="0" hangingPunct="1">
              <a:lnSpc>
                <a:spcPct val="90000"/>
              </a:lnSpc>
              <a:spcBef>
                <a:spcPct val="0"/>
              </a:spcBef>
              <a:spcAft>
                <a:spcPct val="0"/>
              </a:spcAft>
              <a:buClrTx/>
              <a:buSzTx/>
              <a:buFontTx/>
              <a:buNone/>
              <a:tabLst/>
              <a:defRPr/>
            </a:pPr>
            <a:endParaRPr kumimoji="0" lang="en-US" sz="3200" b="0" i="0" u="none" strike="noStrike" kern="1200" cap="all" spc="0" normalizeH="0" baseline="0" noProof="0" dirty="0">
              <a:ln>
                <a:noFill/>
              </a:ln>
              <a:solidFill>
                <a:prstClr val="black"/>
              </a:solidFill>
              <a:effectLst/>
              <a:uLnTx/>
              <a:uFillTx/>
              <a:latin typeface="Gill Sans MT" panose="020B0502020104020203"/>
              <a:ea typeface="+mj-ea"/>
              <a:cs typeface="+mj-cs"/>
            </a:endParaRPr>
          </a:p>
        </p:txBody>
      </p:sp>
      <p:pic>
        <p:nvPicPr>
          <p:cNvPr id="25" name="Picture 24">
            <a:extLst>
              <a:ext uri="{FF2B5EF4-FFF2-40B4-BE49-F238E27FC236}">
                <a16:creationId xmlns:a16="http://schemas.microsoft.com/office/drawing/2014/main" id="{DF63C9AD-AE6E-4512-8171-91612E84CCF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5513832"/>
            <a:ext cx="10972800" cy="668655"/>
          </a:xfrm>
          <a:prstGeom prst="rect">
            <a:avLst/>
          </a:prstGeom>
        </p:spPr>
      </p:pic>
      <p:cxnSp>
        <p:nvCxnSpPr>
          <p:cNvPr id="27" name="Straight Connector 26">
            <a:extLst>
              <a:ext uri="{FF2B5EF4-FFF2-40B4-BE49-F238E27FC236}">
                <a16:creationId xmlns:a16="http://schemas.microsoft.com/office/drawing/2014/main" id="{FE1A49CE-B63D-457A-A180-1C883E1A63D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515571"/>
            <a:ext cx="109728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5ADF2817-7EA3-4ADB-9415-6817F45B6886}"/>
              </a:ext>
            </a:extLst>
          </p:cNvPr>
          <p:cNvGraphicFramePr>
            <a:graphicFrameLocks noGrp="1"/>
          </p:cNvGraphicFramePr>
          <p:nvPr>
            <p:ph idx="1"/>
          </p:nvPr>
        </p:nvGraphicFramePr>
        <p:xfrm>
          <a:off x="4627721" y="722947"/>
          <a:ext cx="5322094" cy="417337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9112171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14"/>
        <p:cNvGrpSpPr/>
        <p:nvPr/>
      </p:nvGrpSpPr>
      <p:grpSpPr>
        <a:xfrm>
          <a:off x="0" y="0"/>
          <a:ext cx="0" cy="0"/>
          <a:chOff x="0" y="0"/>
          <a:chExt cx="0" cy="0"/>
        </a:xfrm>
      </p:grpSpPr>
    </p:spTree>
    <p:extLst>
      <p:ext uri="{BB962C8B-B14F-4D97-AF65-F5344CB8AC3E}">
        <p14:creationId xmlns:p14="http://schemas.microsoft.com/office/powerpoint/2010/main" val="1246913354"/>
      </p:ext>
    </p:extLst>
  </p:cSld>
  <p:clrMapOvr>
    <a:masterClrMapping/>
  </p:clrMapOvr>
  <p:transition spd="med">
    <p:fade thruBlk="1"/>
  </p:transition>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67" name="Rectangle 66">
            <a:extLst>
              <a:ext uri="{FF2B5EF4-FFF2-40B4-BE49-F238E27FC236}">
                <a16:creationId xmlns:a16="http://schemas.microsoft.com/office/drawing/2014/main" id="{23522FE7-5A29-4EF6-B1EF-2CA55748A7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17528"/>
            <a:ext cx="10972800" cy="3695347"/>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69" name="Picture 68">
            <a:extLst>
              <a:ext uri="{FF2B5EF4-FFF2-40B4-BE49-F238E27FC236}">
                <a16:creationId xmlns:a16="http://schemas.microsoft.com/office/drawing/2014/main" id="{C2192E09-EBC7-416C-B887-DFF915D7F43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5513832"/>
            <a:ext cx="10972800" cy="668655"/>
          </a:xfrm>
          <a:prstGeom prst="rect">
            <a:avLst/>
          </a:prstGeom>
        </p:spPr>
      </p:pic>
      <p:cxnSp>
        <p:nvCxnSpPr>
          <p:cNvPr id="71" name="Straight Connector 70">
            <a:extLst>
              <a:ext uri="{FF2B5EF4-FFF2-40B4-BE49-F238E27FC236}">
                <a16:creationId xmlns:a16="http://schemas.microsoft.com/office/drawing/2014/main" id="{2924498D-E084-44BE-A196-CFCE3556435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515571"/>
            <a:ext cx="109728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14C12901-9FCC-461E-A64A-89B4791235E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08506" y="1662379"/>
            <a:ext cx="8646770"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75" name="Rectangle 74">
            <a:extLst>
              <a:ext uri="{FF2B5EF4-FFF2-40B4-BE49-F238E27FC236}">
                <a16:creationId xmlns:a16="http://schemas.microsoft.com/office/drawing/2014/main" id="{FD6EDB49-211E-499D-9A08-6C5FF3D06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0972526" cy="6172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77" name="Rectangle 76">
            <a:extLst>
              <a:ext uri="{FF2B5EF4-FFF2-40B4-BE49-F238E27FC236}">
                <a16:creationId xmlns:a16="http://schemas.microsoft.com/office/drawing/2014/main" id="{38F9F37E-D3CF-4F3D-96C2-25307819DF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17528"/>
            <a:ext cx="10972800" cy="3695347"/>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79" name="Rectangle 78">
            <a:extLst>
              <a:ext uri="{FF2B5EF4-FFF2-40B4-BE49-F238E27FC236}">
                <a16:creationId xmlns:a16="http://schemas.microsoft.com/office/drawing/2014/main" id="{C5FFF17D-767C-40E7-8C89-962F1F54BC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8997" y="574657"/>
            <a:ext cx="9814806" cy="4359095"/>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81" name="Rectangle 80">
            <a:extLst>
              <a:ext uri="{FF2B5EF4-FFF2-40B4-BE49-F238E27FC236}">
                <a16:creationId xmlns:a16="http://schemas.microsoft.com/office/drawing/2014/main" id="{E69F39E1-619D-4D9E-8823-8BD8CC320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3183" y="779100"/>
            <a:ext cx="9406433" cy="3950208"/>
          </a:xfrm>
          <a:prstGeom prst="rect">
            <a:avLst/>
          </a:prstGeom>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1002">
            <a:schemeClr val="dk2"/>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83" name="Rectangle 82">
            <a:extLst>
              <a:ext uri="{FF2B5EF4-FFF2-40B4-BE49-F238E27FC236}">
                <a16:creationId xmlns:a16="http://schemas.microsoft.com/office/drawing/2014/main" id="{C8C53F47-DF50-454F-A5A6-6B969748D9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1316" y="927233"/>
            <a:ext cx="9110167" cy="3653942"/>
          </a:xfrm>
          <a:prstGeom prst="rect">
            <a:avLst/>
          </a:prstGeom>
          <a:noFill/>
          <a:ln>
            <a:solidFill>
              <a:srgbClr val="DFD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a:xfrm>
            <a:off x="1306421" y="1238447"/>
            <a:ext cx="8465302" cy="902691"/>
          </a:xfrm>
        </p:spPr>
        <p:txBody>
          <a:bodyPr vert="horz" lIns="91440" tIns="45720" rIns="91440" bIns="45720" rtlCol="0" anchor="ctr">
            <a:normAutofit/>
          </a:bodyPr>
          <a:lstStyle/>
          <a:p>
            <a:pPr algn="l" defTabSz="914400"/>
            <a:r>
              <a:rPr lang="en-US" sz="3200" b="0" i="0" kern="1200" cap="all" dirty="0">
                <a:solidFill>
                  <a:srgbClr val="FFFFFF"/>
                </a:solidFill>
                <a:effectLst/>
                <a:latin typeface="+mj-lt"/>
                <a:ea typeface="+mj-ea"/>
                <a:cs typeface="+mj-cs"/>
              </a:rPr>
              <a:t>課程安排 – 第 4 部分</a:t>
            </a:r>
          </a:p>
        </p:txBody>
      </p:sp>
      <p:sp>
        <p:nvSpPr>
          <p:cNvPr id="3" name="Content Placeholder 2">
            <a:extLst>
              <a:ext uri="{FF2B5EF4-FFF2-40B4-BE49-F238E27FC236}">
                <a16:creationId xmlns:a16="http://schemas.microsoft.com/office/drawing/2014/main" id="{BC9C6C09-1E64-CA4F-8494-490CAA3DF388}"/>
              </a:ext>
            </a:extLst>
          </p:cNvPr>
          <p:cNvSpPr>
            <a:spLocks noGrp="1"/>
          </p:cNvSpPr>
          <p:nvPr>
            <p:ph idx="1"/>
          </p:nvPr>
        </p:nvSpPr>
        <p:spPr>
          <a:xfrm>
            <a:off x="1306421" y="2218491"/>
            <a:ext cx="8465302" cy="2163214"/>
          </a:xfrm>
        </p:spPr>
        <p:txBody>
          <a:bodyPr vert="horz" lIns="91440" tIns="45720" rIns="91440" bIns="45720" rtlCol="0" anchor="t">
            <a:normAutofit/>
          </a:bodyPr>
          <a:lstStyle/>
          <a:p>
            <a:pPr marL="457200" indent="-228600" defTabSz="914400">
              <a:lnSpc>
                <a:spcPct val="110000"/>
              </a:lnSpc>
              <a:buClr>
                <a:schemeClr val="accent1"/>
              </a:buClr>
              <a:buFont typeface="Arial" panose="020B0604020202020204" pitchFamily="34" charset="0"/>
              <a:buChar char="•"/>
            </a:pPr>
            <a:r>
              <a:rPr lang="en-US" sz="1400" dirty="0">
                <a:solidFill>
                  <a:srgbClr val="FFFFFF"/>
                </a:solidFill>
              </a:rPr>
              <a:t>資料增強</a:t>
            </a:r>
          </a:p>
          <a:p>
            <a:pPr marL="457200" indent="-228600" defTabSz="914400">
              <a:lnSpc>
                <a:spcPct val="110000"/>
              </a:lnSpc>
              <a:buClr>
                <a:schemeClr val="accent1"/>
              </a:buClr>
              <a:buFont typeface="Arial" panose="020B0604020202020204" pitchFamily="34" charset="0"/>
              <a:buChar char="•"/>
            </a:pPr>
            <a:r>
              <a:rPr lang="en-US" sz="1400" dirty="0">
                <a:solidFill>
                  <a:srgbClr val="FFFFFF"/>
                </a:solidFill>
              </a:rPr>
              <a:t>模型部署</a:t>
            </a:r>
          </a:p>
        </p:txBody>
      </p:sp>
      <p:pic>
        <p:nvPicPr>
          <p:cNvPr id="85" name="Picture 84">
            <a:extLst>
              <a:ext uri="{FF2B5EF4-FFF2-40B4-BE49-F238E27FC236}">
                <a16:creationId xmlns:a16="http://schemas.microsoft.com/office/drawing/2014/main" id="{6A26901A-BC62-4A3A-A07A-65E1F3DDDEC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5513832"/>
            <a:ext cx="10972800" cy="668655"/>
          </a:xfrm>
          <a:prstGeom prst="rect">
            <a:avLst/>
          </a:prstGeom>
        </p:spPr>
      </p:pic>
    </p:spTree>
    <p:extLst>
      <p:ext uri="{BB962C8B-B14F-4D97-AF65-F5344CB8AC3E}">
        <p14:creationId xmlns:p14="http://schemas.microsoft.com/office/powerpoint/2010/main" val="15640531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p:txBody>
          <a:bodyPr wrap="square" anchor="b">
            <a:normAutofit/>
          </a:bodyPr>
          <a:lstStyle/>
          <a:p>
            <a:r>
              <a:rPr lang="en-US" dirty="0"/>
              <a:t>實作回顧</a:t>
            </a:r>
          </a:p>
        </p:txBody>
      </p:sp>
      <p:sp>
        <p:nvSpPr>
          <p:cNvPr id="3" name="Content Placeholder 2">
            <a:extLst>
              <a:ext uri="{FF2B5EF4-FFF2-40B4-BE49-F238E27FC236}">
                <a16:creationId xmlns:a16="http://schemas.microsoft.com/office/drawing/2014/main" id="{BC9C6C09-1E64-CA4F-8494-490CAA3DF388}"/>
              </a:ext>
            </a:extLst>
          </p:cNvPr>
          <p:cNvSpPr>
            <a:spLocks noGrp="1"/>
          </p:cNvSpPr>
          <p:nvPr>
            <p:ph sz="half" idx="1"/>
          </p:nvPr>
        </p:nvSpPr>
        <p:spPr>
          <a:xfrm>
            <a:off x="498348" y="1951863"/>
            <a:ext cx="4945063" cy="3693521"/>
          </a:xfrm>
        </p:spPr>
        <p:style>
          <a:lnRef idx="1">
            <a:schemeClr val="accent2"/>
          </a:lnRef>
          <a:fillRef idx="2">
            <a:schemeClr val="accent2"/>
          </a:fillRef>
          <a:effectRef idx="1">
            <a:schemeClr val="accent2"/>
          </a:effectRef>
          <a:fontRef idx="minor">
            <a:schemeClr val="dk1"/>
          </a:fontRef>
        </p:style>
        <p:txBody>
          <a:bodyPr wrap="square" anchor="ctr">
            <a:normAutofit/>
          </a:bodyPr>
          <a:lstStyle/>
          <a:p>
            <a:pPr marL="365760">
              <a:buClrTx/>
              <a:buFont typeface="Arial" panose="020B0604020202020204" pitchFamily="34" charset="0"/>
              <a:buChar char="•"/>
            </a:pPr>
            <a:r>
              <a:rPr lang="en-US" dirty="0"/>
              <a:t>卷積神經網路提升了驗證準確度</a:t>
            </a:r>
          </a:p>
          <a:p>
            <a:pPr marL="365760">
              <a:buClrTx/>
              <a:buFont typeface="Arial" panose="020B0604020202020204" pitchFamily="34" charset="0"/>
              <a:buChar char="•"/>
            </a:pPr>
            <a:r>
              <a:rPr lang="en-US" dirty="0"/>
              <a:t>訓練準確度仍比驗證準確度高</a:t>
            </a:r>
          </a:p>
        </p:txBody>
      </p:sp>
      <p:sp>
        <p:nvSpPr>
          <p:cNvPr id="6" name="Rectangle: Rounded Corners 5">
            <a:extLst>
              <a:ext uri="{FF2B5EF4-FFF2-40B4-BE49-F238E27FC236}">
                <a16:creationId xmlns:a16="http://schemas.microsoft.com/office/drawing/2014/main" id="{BDD5B296-1761-48D4-9DFE-D2074A00BFAC}"/>
              </a:ext>
            </a:extLst>
          </p:cNvPr>
          <p:cNvSpPr/>
          <p:nvPr/>
        </p:nvSpPr>
        <p:spPr>
          <a:xfrm>
            <a:off x="1226417" y="1590710"/>
            <a:ext cx="3488924" cy="722305"/>
          </a:xfrm>
          <a:prstGeom prst="roundRect">
            <a:avLst/>
          </a:prstGeom>
          <a:solidFill>
            <a:schemeClr val="tx1"/>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400" dirty="0">
                <a:solidFill>
                  <a:sysClr val="windowText" lastClr="000000"/>
                </a:solidFill>
              </a:rPr>
              <a:t>分析</a:t>
            </a:r>
          </a:p>
        </p:txBody>
      </p:sp>
    </p:spTree>
    <p:extLst>
      <p:ext uri="{BB962C8B-B14F-4D97-AF65-F5344CB8AC3E}">
        <p14:creationId xmlns:p14="http://schemas.microsoft.com/office/powerpoint/2010/main" val="24919729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p:txBody>
          <a:bodyPr wrap="square" anchor="b">
            <a:normAutofit/>
          </a:bodyPr>
          <a:lstStyle/>
          <a:p>
            <a:r>
              <a:rPr lang="en-US" dirty="0"/>
              <a:t>實作回顧</a:t>
            </a:r>
          </a:p>
        </p:txBody>
      </p:sp>
      <p:sp>
        <p:nvSpPr>
          <p:cNvPr id="3" name="Content Placeholder 2">
            <a:extLst>
              <a:ext uri="{FF2B5EF4-FFF2-40B4-BE49-F238E27FC236}">
                <a16:creationId xmlns:a16="http://schemas.microsoft.com/office/drawing/2014/main" id="{BC9C6C09-1E64-CA4F-8494-490CAA3DF388}"/>
              </a:ext>
            </a:extLst>
          </p:cNvPr>
          <p:cNvSpPr>
            <a:spLocks noGrp="1"/>
          </p:cNvSpPr>
          <p:nvPr>
            <p:ph sz="half" idx="1"/>
          </p:nvPr>
        </p:nvSpPr>
        <p:spPr>
          <a:xfrm>
            <a:off x="498348" y="1951863"/>
            <a:ext cx="4945063" cy="3693521"/>
          </a:xfrm>
        </p:spPr>
        <p:style>
          <a:lnRef idx="1">
            <a:schemeClr val="accent2"/>
          </a:lnRef>
          <a:fillRef idx="2">
            <a:schemeClr val="accent2"/>
          </a:fillRef>
          <a:effectRef idx="1">
            <a:schemeClr val="accent2"/>
          </a:effectRef>
          <a:fontRef idx="minor">
            <a:schemeClr val="dk1"/>
          </a:fontRef>
        </p:style>
        <p:txBody>
          <a:bodyPr wrap="square" anchor="ctr">
            <a:normAutofit/>
          </a:bodyPr>
          <a:lstStyle/>
          <a:p>
            <a:pPr marL="365760">
              <a:buClrTx/>
              <a:buFont typeface="Arial" panose="020B0604020202020204" pitchFamily="34" charset="0"/>
              <a:buChar char="•"/>
            </a:pPr>
            <a:r>
              <a:rPr lang="en-US" dirty="0"/>
              <a:t>卷積神經網路提升了驗證準確度</a:t>
            </a:r>
          </a:p>
          <a:p>
            <a:pPr marL="365760">
              <a:buClrTx/>
              <a:buFont typeface="Arial" panose="020B0604020202020204" pitchFamily="34" charset="0"/>
              <a:buChar char="•"/>
            </a:pPr>
            <a:r>
              <a:rPr lang="en-US" dirty="0"/>
              <a:t>訓練準確度仍比驗證準確度高</a:t>
            </a:r>
          </a:p>
        </p:txBody>
      </p:sp>
      <p:sp>
        <p:nvSpPr>
          <p:cNvPr id="9" name="Content Placeholder 3">
            <a:extLst>
              <a:ext uri="{FF2B5EF4-FFF2-40B4-BE49-F238E27FC236}">
                <a16:creationId xmlns:a16="http://schemas.microsoft.com/office/drawing/2014/main" id="{14F1BD79-AA74-49D3-AAA6-32E6BE28BA88}"/>
              </a:ext>
            </a:extLst>
          </p:cNvPr>
          <p:cNvSpPr>
            <a:spLocks noGrp="1"/>
          </p:cNvSpPr>
          <p:nvPr>
            <p:ph sz="half" idx="2"/>
          </p:nvPr>
        </p:nvSpPr>
        <p:spPr>
          <a:xfrm>
            <a:off x="5529390" y="1951863"/>
            <a:ext cx="4945062" cy="3693521"/>
          </a:xfrm>
        </p:spPr>
        <p:style>
          <a:lnRef idx="1">
            <a:schemeClr val="accent1"/>
          </a:lnRef>
          <a:fillRef idx="2">
            <a:schemeClr val="accent1"/>
          </a:fillRef>
          <a:effectRef idx="1">
            <a:schemeClr val="accent1"/>
          </a:effectRef>
          <a:fontRef idx="minor">
            <a:schemeClr val="dk1"/>
          </a:fontRef>
        </p:style>
        <p:txBody>
          <a:bodyPr anchor="ctr"/>
          <a:lstStyle/>
          <a:p>
            <a:pPr>
              <a:buClrTx/>
              <a:buFont typeface="Arial" panose="020B0604020202020204" pitchFamily="34" charset="0"/>
              <a:buChar char="•"/>
            </a:pPr>
            <a:r>
              <a:rPr lang="en-US" sz="2400" dirty="0"/>
              <a:t>經過清理的資料可提供更好的範例</a:t>
            </a:r>
          </a:p>
          <a:p>
            <a:pPr>
              <a:buClrTx/>
              <a:buFont typeface="Arial" panose="020B0604020202020204" pitchFamily="34" charset="0"/>
              <a:buChar char="•"/>
            </a:pPr>
            <a:r>
              <a:rPr lang="en-US" sz="2400" dirty="0"/>
              <a:t>多樣的資料集</a:t>
            </a:r>
            <a:r>
              <a:rPr lang="en-US" dirty="0"/>
              <a:t>可協助模型歸納</a:t>
            </a:r>
            <a:endParaRPr lang="en-US" sz="2400" dirty="0"/>
          </a:p>
        </p:txBody>
      </p:sp>
      <p:sp>
        <p:nvSpPr>
          <p:cNvPr id="6" name="Rectangle: Rounded Corners 5">
            <a:extLst>
              <a:ext uri="{FF2B5EF4-FFF2-40B4-BE49-F238E27FC236}">
                <a16:creationId xmlns:a16="http://schemas.microsoft.com/office/drawing/2014/main" id="{BDD5B296-1761-48D4-9DFE-D2074A00BFAC}"/>
              </a:ext>
            </a:extLst>
          </p:cNvPr>
          <p:cNvSpPr/>
          <p:nvPr/>
        </p:nvSpPr>
        <p:spPr>
          <a:xfrm>
            <a:off x="1226417" y="1590710"/>
            <a:ext cx="3488924" cy="722305"/>
          </a:xfrm>
          <a:prstGeom prst="roundRect">
            <a:avLst/>
          </a:prstGeom>
          <a:solidFill>
            <a:schemeClr val="tx1"/>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400" dirty="0">
                <a:solidFill>
                  <a:sysClr val="windowText" lastClr="000000"/>
                </a:solidFill>
              </a:rPr>
              <a:t>分析</a:t>
            </a:r>
          </a:p>
        </p:txBody>
      </p:sp>
      <p:sp>
        <p:nvSpPr>
          <p:cNvPr id="7" name="Rectangle: Rounded Corners 6">
            <a:extLst>
              <a:ext uri="{FF2B5EF4-FFF2-40B4-BE49-F238E27FC236}">
                <a16:creationId xmlns:a16="http://schemas.microsoft.com/office/drawing/2014/main" id="{5CB2FDC1-5102-4EBC-8CB5-EFC261D7E879}"/>
              </a:ext>
            </a:extLst>
          </p:cNvPr>
          <p:cNvSpPr/>
          <p:nvPr/>
        </p:nvSpPr>
        <p:spPr>
          <a:xfrm>
            <a:off x="6257461" y="1590709"/>
            <a:ext cx="3488924" cy="722305"/>
          </a:xfrm>
          <a:prstGeom prst="roundRect">
            <a:avLst/>
          </a:prstGeom>
          <a:solidFill>
            <a:schemeClr val="tx1"/>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2400" dirty="0">
                <a:solidFill>
                  <a:sysClr val="windowText" lastClr="000000"/>
                </a:solidFill>
              </a:rPr>
              <a:t>解決方案</a:t>
            </a:r>
          </a:p>
        </p:txBody>
      </p:sp>
      <p:pic>
        <p:nvPicPr>
          <p:cNvPr id="11" name="Graphic 10" descr="Wolf">
            <a:extLst>
              <a:ext uri="{FF2B5EF4-FFF2-40B4-BE49-F238E27FC236}">
                <a16:creationId xmlns:a16="http://schemas.microsoft.com/office/drawing/2014/main" id="{A452E1A6-3E09-47B0-87D6-AD5C02C7B7A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534817" y="4841415"/>
            <a:ext cx="772157" cy="772157"/>
          </a:xfrm>
          <a:prstGeom prst="rect">
            <a:avLst/>
          </a:prstGeom>
        </p:spPr>
      </p:pic>
      <p:pic>
        <p:nvPicPr>
          <p:cNvPr id="13" name="Graphic 12" descr="Puppy">
            <a:extLst>
              <a:ext uri="{FF2B5EF4-FFF2-40B4-BE49-F238E27FC236}">
                <a16:creationId xmlns:a16="http://schemas.microsoft.com/office/drawing/2014/main" id="{8E1F85B9-E891-4DF3-B4B0-792F09989C4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615842" y="4902802"/>
            <a:ext cx="772157" cy="772157"/>
          </a:xfrm>
          <a:prstGeom prst="rect">
            <a:avLst/>
          </a:prstGeom>
        </p:spPr>
      </p:pic>
      <p:pic>
        <p:nvPicPr>
          <p:cNvPr id="15" name="Graphic 14" descr="Puppy 2">
            <a:extLst>
              <a:ext uri="{FF2B5EF4-FFF2-40B4-BE49-F238E27FC236}">
                <a16:creationId xmlns:a16="http://schemas.microsoft.com/office/drawing/2014/main" id="{BC268E97-4007-4BCC-9337-96FAD341B2C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800261" y="4902802"/>
            <a:ext cx="742582" cy="742582"/>
          </a:xfrm>
          <a:prstGeom prst="rect">
            <a:avLst/>
          </a:prstGeom>
        </p:spPr>
      </p:pic>
    </p:spTree>
    <p:extLst>
      <p:ext uri="{BB962C8B-B14F-4D97-AF65-F5344CB8AC3E}">
        <p14:creationId xmlns:p14="http://schemas.microsoft.com/office/powerpoint/2010/main" val="28393533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974336" y="4224528"/>
            <a:ext cx="5376672" cy="1373939"/>
          </a:xfrm>
        </p:spPr>
        <p:txBody>
          <a:bodyPr wrap="square" anchor="b">
            <a:normAutofit/>
          </a:bodyPr>
          <a:lstStyle/>
          <a:p>
            <a:r>
              <a:rPr lang="en-US" dirty="0"/>
              <a:t>資料增強</a:t>
            </a:r>
          </a:p>
        </p:txBody>
      </p:sp>
    </p:spTree>
    <p:extLst>
      <p:ext uri="{BB962C8B-B14F-4D97-AF65-F5344CB8AC3E}">
        <p14:creationId xmlns:p14="http://schemas.microsoft.com/office/powerpoint/2010/main" val="4551001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p:txBody>
          <a:bodyPr/>
          <a:lstStyle/>
          <a:p>
            <a:r>
              <a:rPr lang="en-US" dirty="0"/>
              <a:t>資料增強</a:t>
            </a:r>
          </a:p>
        </p:txBody>
      </p:sp>
      <p:pic>
        <p:nvPicPr>
          <p:cNvPr id="18" name="Picture 17" descr="A picture containing table, indoor, sitting, small  Description automatically generated">
            <a:extLst>
              <a:ext uri="{FF2B5EF4-FFF2-40B4-BE49-F238E27FC236}">
                <a16:creationId xmlns:a16="http://schemas.microsoft.com/office/drawing/2014/main" id="{A80DEC63-E7B7-4674-9000-060CD635D784}"/>
              </a:ext>
            </a:extLst>
          </p:cNvPr>
          <p:cNvPicPr>
            <a:picLocks noChangeAspect="1"/>
          </p:cNvPicPr>
          <p:nvPr/>
        </p:nvPicPr>
        <p:blipFill>
          <a:blip r:embed="rId3"/>
          <a:stretch>
            <a:fillRect/>
          </a:stretch>
        </p:blipFill>
        <p:spPr>
          <a:xfrm>
            <a:off x="741673" y="1598339"/>
            <a:ext cx="4797148" cy="3616899"/>
          </a:xfrm>
          <a:prstGeom prst="rect">
            <a:avLst/>
          </a:prstGeom>
          <a:effectLst>
            <a:outerShdw blurRad="50800" dist="38100" dir="8100000" algn="tr" rotWithShape="0">
              <a:prstClr val="black">
                <a:alpha val="40000"/>
              </a:prstClr>
            </a:outerShdw>
          </a:effectLst>
        </p:spPr>
      </p:pic>
      <p:pic>
        <p:nvPicPr>
          <p:cNvPr id="20" name="Picture 19">
            <a:extLst>
              <a:ext uri="{FF2B5EF4-FFF2-40B4-BE49-F238E27FC236}">
                <a16:creationId xmlns:a16="http://schemas.microsoft.com/office/drawing/2014/main" id="{ED787CCD-D92C-4737-985C-EA5E3373BDDA}"/>
              </a:ext>
            </a:extLst>
          </p:cNvPr>
          <p:cNvPicPr>
            <a:picLocks noChangeAspect="1"/>
          </p:cNvPicPr>
          <p:nvPr/>
        </p:nvPicPr>
        <p:blipFill>
          <a:blip r:embed="rId4"/>
          <a:stretch>
            <a:fillRect/>
          </a:stretch>
        </p:blipFill>
        <p:spPr>
          <a:xfrm>
            <a:off x="5609210" y="1598341"/>
            <a:ext cx="4797148" cy="3616897"/>
          </a:xfrm>
          <a:prstGeom prst="rect">
            <a:avLst/>
          </a:prstGeom>
          <a:effectLst>
            <a:outerShdw blurRad="50800" dist="38100" dir="8100000" algn="tr" rotWithShape="0">
              <a:prstClr val="black">
                <a:alpha val="40000"/>
              </a:prstClr>
            </a:outerShdw>
          </a:effectLst>
        </p:spPr>
      </p:pic>
    </p:spTree>
    <p:extLst>
      <p:ext uri="{BB962C8B-B14F-4D97-AF65-F5344CB8AC3E}">
        <p14:creationId xmlns:p14="http://schemas.microsoft.com/office/powerpoint/2010/main" val="9157161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p:txBody>
          <a:bodyPr/>
          <a:lstStyle/>
          <a:p>
            <a:pPr algn="l"/>
            <a:r>
              <a:rPr lang="en-US" dirty="0"/>
              <a:t>影像翻轉</a:t>
            </a:r>
          </a:p>
        </p:txBody>
      </p:sp>
      <p:pic>
        <p:nvPicPr>
          <p:cNvPr id="10" name="Picture 9" descr="A picture containing table, indoor, sitting, small  Description automatically generated">
            <a:extLst>
              <a:ext uri="{FF2B5EF4-FFF2-40B4-BE49-F238E27FC236}">
                <a16:creationId xmlns:a16="http://schemas.microsoft.com/office/drawing/2014/main" id="{7ED9F94E-1AFF-494F-B3E1-40FEBDD8B227}"/>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2898080" y="1959064"/>
            <a:ext cx="3290359" cy="1805341"/>
          </a:xfrm>
          <a:prstGeom prst="rect">
            <a:avLst/>
          </a:prstGeom>
        </p:spPr>
      </p:pic>
      <p:pic>
        <p:nvPicPr>
          <p:cNvPr id="3" name="Picture 2" descr="A picture containing table, indoor, sitting, small  Description automatically generated">
            <a:extLst>
              <a:ext uri="{FF2B5EF4-FFF2-40B4-BE49-F238E27FC236}">
                <a16:creationId xmlns:a16="http://schemas.microsoft.com/office/drawing/2014/main" id="{F927B538-1F9E-43A6-B721-E9FBF58336F7}"/>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flipH="1">
            <a:off x="6363305" y="1959064"/>
            <a:ext cx="3290359" cy="1805341"/>
          </a:xfrm>
          <a:prstGeom prst="rect">
            <a:avLst/>
          </a:prstGeom>
        </p:spPr>
      </p:pic>
      <p:pic>
        <p:nvPicPr>
          <p:cNvPr id="4" name="Picture 3" descr="A picture containing table, indoor, sitting, small  Description automatically generated">
            <a:extLst>
              <a:ext uri="{FF2B5EF4-FFF2-40B4-BE49-F238E27FC236}">
                <a16:creationId xmlns:a16="http://schemas.microsoft.com/office/drawing/2014/main" id="{B3015731-2016-42A4-998B-5067C54589B2}"/>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flipV="1">
            <a:off x="2898081" y="3937764"/>
            <a:ext cx="3290359" cy="1805341"/>
          </a:xfrm>
          <a:prstGeom prst="rect">
            <a:avLst/>
          </a:prstGeom>
        </p:spPr>
      </p:pic>
      <p:pic>
        <p:nvPicPr>
          <p:cNvPr id="8" name="Picture 7" descr="A picture containing table, indoor, sitting, small  Description automatically generated">
            <a:extLst>
              <a:ext uri="{FF2B5EF4-FFF2-40B4-BE49-F238E27FC236}">
                <a16:creationId xmlns:a16="http://schemas.microsoft.com/office/drawing/2014/main" id="{0495B0C3-7D8A-45E9-B938-EEB2A7C2C91A}"/>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flipH="1" flipV="1">
            <a:off x="6363305" y="3937764"/>
            <a:ext cx="3290359" cy="1805341"/>
          </a:xfrm>
          <a:prstGeom prst="rect">
            <a:avLst/>
          </a:prstGeom>
        </p:spPr>
      </p:pic>
      <p:sp>
        <p:nvSpPr>
          <p:cNvPr id="16" name="Rectangle 15">
            <a:extLst>
              <a:ext uri="{FF2B5EF4-FFF2-40B4-BE49-F238E27FC236}">
                <a16:creationId xmlns:a16="http://schemas.microsoft.com/office/drawing/2014/main" id="{2892E0AB-5B49-4C86-B0B0-B45CE59A006D}"/>
              </a:ext>
            </a:extLst>
          </p:cNvPr>
          <p:cNvSpPr/>
          <p:nvPr/>
        </p:nvSpPr>
        <p:spPr>
          <a:xfrm>
            <a:off x="6949524" y="1090438"/>
            <a:ext cx="2117919" cy="670156"/>
          </a:xfrm>
          <a:prstGeom prst="rect">
            <a:avLst/>
          </a:prstGeom>
          <a:gradFill flip="none" rotWithShape="1">
            <a:gsLst>
              <a:gs pos="0">
                <a:schemeClr val="accent6">
                  <a:lumMod val="60000"/>
                  <a:lumOff val="40000"/>
                  <a:shade val="30000"/>
                  <a:satMod val="115000"/>
                </a:schemeClr>
              </a:gs>
              <a:gs pos="50000">
                <a:schemeClr val="accent6">
                  <a:lumMod val="60000"/>
                  <a:lumOff val="40000"/>
                  <a:shade val="67500"/>
                  <a:satMod val="115000"/>
                </a:schemeClr>
              </a:gs>
              <a:gs pos="100000">
                <a:schemeClr val="accent6">
                  <a:lumMod val="60000"/>
                  <a:lumOff val="40000"/>
                  <a:shade val="100000"/>
                  <a:satMod val="115000"/>
                </a:schemeClr>
              </a:gs>
            </a:gsLst>
            <a:lin ang="10800000" scaled="1"/>
            <a:tileRect/>
          </a:gradFill>
          <a:ln w="2857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水平翻轉</a:t>
            </a:r>
          </a:p>
        </p:txBody>
      </p:sp>
      <p:sp>
        <p:nvSpPr>
          <p:cNvPr id="18" name="Rectangle 17">
            <a:extLst>
              <a:ext uri="{FF2B5EF4-FFF2-40B4-BE49-F238E27FC236}">
                <a16:creationId xmlns:a16="http://schemas.microsoft.com/office/drawing/2014/main" id="{87D4D5F8-A545-4DE8-8611-306E76764D86}"/>
              </a:ext>
            </a:extLst>
          </p:cNvPr>
          <p:cNvSpPr/>
          <p:nvPr/>
        </p:nvSpPr>
        <p:spPr>
          <a:xfrm>
            <a:off x="498348" y="4505356"/>
            <a:ext cx="2117919" cy="670156"/>
          </a:xfrm>
          <a:prstGeom prst="rect">
            <a:avLst/>
          </a:prstGeom>
          <a:gradFill flip="none" rotWithShape="1">
            <a:gsLst>
              <a:gs pos="0">
                <a:schemeClr val="accent6">
                  <a:lumMod val="60000"/>
                  <a:lumOff val="40000"/>
                  <a:shade val="30000"/>
                  <a:satMod val="115000"/>
                </a:schemeClr>
              </a:gs>
              <a:gs pos="50000">
                <a:schemeClr val="accent6">
                  <a:lumMod val="60000"/>
                  <a:lumOff val="40000"/>
                  <a:shade val="67500"/>
                  <a:satMod val="115000"/>
                </a:schemeClr>
              </a:gs>
              <a:gs pos="100000">
                <a:schemeClr val="accent6">
                  <a:lumMod val="60000"/>
                  <a:lumOff val="40000"/>
                  <a:shade val="100000"/>
                  <a:satMod val="115000"/>
                </a:schemeClr>
              </a:gs>
            </a:gsLst>
            <a:lin ang="16200000" scaled="1"/>
            <a:tileRect/>
          </a:gradFill>
          <a:ln w="2857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垂直翻轉</a:t>
            </a:r>
          </a:p>
        </p:txBody>
      </p:sp>
    </p:spTree>
    <p:extLst>
      <p:ext uri="{BB962C8B-B14F-4D97-AF65-F5344CB8AC3E}">
        <p14:creationId xmlns:p14="http://schemas.microsoft.com/office/powerpoint/2010/main" val="31034294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p:txBody>
          <a:bodyPr/>
          <a:lstStyle/>
          <a:p>
            <a:pPr algn="l"/>
            <a:r>
              <a:rPr lang="en-US" dirty="0"/>
              <a:t>旋轉</a:t>
            </a:r>
          </a:p>
        </p:txBody>
      </p:sp>
      <p:grpSp>
        <p:nvGrpSpPr>
          <p:cNvPr id="18" name="Group 17">
            <a:extLst>
              <a:ext uri="{FF2B5EF4-FFF2-40B4-BE49-F238E27FC236}">
                <a16:creationId xmlns:a16="http://schemas.microsoft.com/office/drawing/2014/main" id="{6CAF22A7-6B07-4853-AF48-B32CDD820977}"/>
              </a:ext>
            </a:extLst>
          </p:cNvPr>
          <p:cNvGrpSpPr/>
          <p:nvPr/>
        </p:nvGrpSpPr>
        <p:grpSpPr>
          <a:xfrm>
            <a:off x="3745149" y="139890"/>
            <a:ext cx="6127789" cy="5892419"/>
            <a:chOff x="3745149" y="139890"/>
            <a:chExt cx="6127789" cy="5892419"/>
          </a:xfrm>
        </p:grpSpPr>
        <p:pic>
          <p:nvPicPr>
            <p:cNvPr id="3" name="Picture 2" descr="A picture containing table, indoor, sitting, small  Description automatically generated">
              <a:extLst>
                <a:ext uri="{FF2B5EF4-FFF2-40B4-BE49-F238E27FC236}">
                  <a16:creationId xmlns:a16="http://schemas.microsoft.com/office/drawing/2014/main" id="{2093E593-2CFF-4DD5-9D4E-5D43FAD9F816}"/>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3745149" y="2683378"/>
              <a:ext cx="2023354" cy="741663"/>
            </a:xfrm>
            <a:prstGeom prst="rect">
              <a:avLst/>
            </a:prstGeom>
          </p:spPr>
        </p:pic>
        <p:sp>
          <p:nvSpPr>
            <p:cNvPr id="4" name="TextBox 3">
              <a:extLst>
                <a:ext uri="{FF2B5EF4-FFF2-40B4-BE49-F238E27FC236}">
                  <a16:creationId xmlns:a16="http://schemas.microsoft.com/office/drawing/2014/main" id="{865809FB-83D9-4DD5-8455-1AFC9D125F66}"/>
                </a:ext>
              </a:extLst>
            </p:cNvPr>
            <p:cNvSpPr txBox="1"/>
            <p:nvPr/>
          </p:nvSpPr>
          <p:spPr>
            <a:xfrm>
              <a:off x="5850770" y="2890034"/>
              <a:ext cx="601447" cy="32835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dirty="0">
                  <a:solidFill>
                    <a:schemeClr val="bg1"/>
                  </a:solidFill>
                </a:rPr>
                <a:t>0⁰</a:t>
              </a:r>
            </a:p>
          </p:txBody>
        </p:sp>
        <p:pic>
          <p:nvPicPr>
            <p:cNvPr id="34" name="Picture 33" descr="A picture containing table, indoor, sitting, small  Description automatically generated">
              <a:extLst>
                <a:ext uri="{FF2B5EF4-FFF2-40B4-BE49-F238E27FC236}">
                  <a16:creationId xmlns:a16="http://schemas.microsoft.com/office/drawing/2014/main" id="{C07DAFFF-CB7B-4E06-ADB3-E5A3192FC2E8}"/>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rot="2700000">
              <a:off x="4430351" y="1277365"/>
              <a:ext cx="1944697" cy="771661"/>
            </a:xfrm>
            <a:prstGeom prst="rect">
              <a:avLst/>
            </a:prstGeom>
          </p:spPr>
        </p:pic>
        <p:sp>
          <p:nvSpPr>
            <p:cNvPr id="36" name="TextBox 35">
              <a:extLst>
                <a:ext uri="{FF2B5EF4-FFF2-40B4-BE49-F238E27FC236}">
                  <a16:creationId xmlns:a16="http://schemas.microsoft.com/office/drawing/2014/main" id="{0C45C7F5-1112-43B1-921F-4975B5B6831C}"/>
                </a:ext>
              </a:extLst>
            </p:cNvPr>
            <p:cNvSpPr txBox="1"/>
            <p:nvPr/>
          </p:nvSpPr>
          <p:spPr>
            <a:xfrm rot="2700000">
              <a:off x="6035741" y="2461039"/>
              <a:ext cx="562659"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dirty="0">
                  <a:solidFill>
                    <a:schemeClr val="bg1"/>
                  </a:solidFill>
                </a:rPr>
                <a:t>45⁰</a:t>
              </a:r>
            </a:p>
          </p:txBody>
        </p:sp>
        <p:pic>
          <p:nvPicPr>
            <p:cNvPr id="50" name="Picture 49" descr="A picture containing table, indoor, sitting, small  Description automatically generated">
              <a:extLst>
                <a:ext uri="{FF2B5EF4-FFF2-40B4-BE49-F238E27FC236}">
                  <a16:creationId xmlns:a16="http://schemas.microsoft.com/office/drawing/2014/main" id="{108366EA-D97F-4EDB-B799-7803B1BAA126}"/>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rot="5400000">
              <a:off x="5883271" y="726408"/>
              <a:ext cx="1944698" cy="771661"/>
            </a:xfrm>
            <a:prstGeom prst="rect">
              <a:avLst/>
            </a:prstGeom>
          </p:spPr>
        </p:pic>
        <p:sp>
          <p:nvSpPr>
            <p:cNvPr id="51" name="TextBox 50">
              <a:extLst>
                <a:ext uri="{FF2B5EF4-FFF2-40B4-BE49-F238E27FC236}">
                  <a16:creationId xmlns:a16="http://schemas.microsoft.com/office/drawing/2014/main" id="{A437B595-D0A3-4586-BD80-3DA02C067A94}"/>
                </a:ext>
              </a:extLst>
            </p:cNvPr>
            <p:cNvSpPr txBox="1"/>
            <p:nvPr/>
          </p:nvSpPr>
          <p:spPr>
            <a:xfrm rot="5400000">
              <a:off x="6515357" y="2273185"/>
              <a:ext cx="562659"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dirty="0">
                  <a:solidFill>
                    <a:schemeClr val="bg1"/>
                  </a:solidFill>
                </a:rPr>
                <a:t>90⁰</a:t>
              </a:r>
            </a:p>
          </p:txBody>
        </p:sp>
        <p:pic>
          <p:nvPicPr>
            <p:cNvPr id="58" name="Picture 57" descr="A picture containing table, indoor, sitting, small  Description automatically generated">
              <a:extLst>
                <a:ext uri="{FF2B5EF4-FFF2-40B4-BE49-F238E27FC236}">
                  <a16:creationId xmlns:a16="http://schemas.microsoft.com/office/drawing/2014/main" id="{20CEEA2F-47E1-4140-98AD-9FAF19CED521}"/>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rot="8100000">
              <a:off x="7276342" y="1343596"/>
              <a:ext cx="2023354" cy="741663"/>
            </a:xfrm>
            <a:prstGeom prst="rect">
              <a:avLst/>
            </a:prstGeom>
          </p:spPr>
        </p:pic>
        <p:sp>
          <p:nvSpPr>
            <p:cNvPr id="59" name="TextBox 58">
              <a:extLst>
                <a:ext uri="{FF2B5EF4-FFF2-40B4-BE49-F238E27FC236}">
                  <a16:creationId xmlns:a16="http://schemas.microsoft.com/office/drawing/2014/main" id="{43E813A9-2535-4944-991F-F6C7EC089562}"/>
                </a:ext>
              </a:extLst>
            </p:cNvPr>
            <p:cNvSpPr txBox="1"/>
            <p:nvPr/>
          </p:nvSpPr>
          <p:spPr>
            <a:xfrm rot="8100000">
              <a:off x="6985878" y="2419085"/>
              <a:ext cx="638316" cy="32835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dirty="0">
                  <a:solidFill>
                    <a:schemeClr val="bg1"/>
                  </a:solidFill>
                </a:rPr>
                <a:t>135⁰</a:t>
              </a:r>
            </a:p>
          </p:txBody>
        </p:sp>
        <p:pic>
          <p:nvPicPr>
            <p:cNvPr id="56" name="Picture 55" descr="A picture containing table, indoor, sitting, small  Description automatically generated">
              <a:extLst>
                <a:ext uri="{FF2B5EF4-FFF2-40B4-BE49-F238E27FC236}">
                  <a16:creationId xmlns:a16="http://schemas.microsoft.com/office/drawing/2014/main" id="{E682D3B9-02C6-4787-B226-75F848AC0999}"/>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rot="10800000">
              <a:off x="7849584" y="2758611"/>
              <a:ext cx="2023354" cy="741663"/>
            </a:xfrm>
            <a:prstGeom prst="rect">
              <a:avLst/>
            </a:prstGeom>
          </p:spPr>
        </p:pic>
        <p:sp>
          <p:nvSpPr>
            <p:cNvPr id="57" name="TextBox 56">
              <a:extLst>
                <a:ext uri="{FF2B5EF4-FFF2-40B4-BE49-F238E27FC236}">
                  <a16:creationId xmlns:a16="http://schemas.microsoft.com/office/drawing/2014/main" id="{85BD21EA-9597-4584-B4D6-CDC1C6CD0C44}"/>
                </a:ext>
              </a:extLst>
            </p:cNvPr>
            <p:cNvSpPr txBox="1"/>
            <p:nvPr/>
          </p:nvSpPr>
          <p:spPr>
            <a:xfrm rot="10800000">
              <a:off x="7186308" y="2886414"/>
              <a:ext cx="638316" cy="32835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dirty="0">
                  <a:solidFill>
                    <a:schemeClr val="bg1"/>
                  </a:solidFill>
                </a:rPr>
                <a:t>180⁰</a:t>
              </a:r>
            </a:p>
          </p:txBody>
        </p:sp>
        <p:pic>
          <p:nvPicPr>
            <p:cNvPr id="75" name="Picture 74" descr="A picture containing table, indoor, sitting, small  Description automatically generated">
              <a:extLst>
                <a:ext uri="{FF2B5EF4-FFF2-40B4-BE49-F238E27FC236}">
                  <a16:creationId xmlns:a16="http://schemas.microsoft.com/office/drawing/2014/main" id="{8BB11FD1-26E7-42B7-8005-16E7E2E7895D}"/>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rot="13500000">
              <a:off x="7242675" y="4123170"/>
              <a:ext cx="1944698" cy="771661"/>
            </a:xfrm>
            <a:prstGeom prst="rect">
              <a:avLst/>
            </a:prstGeom>
          </p:spPr>
        </p:pic>
        <p:sp>
          <p:nvSpPr>
            <p:cNvPr id="76" name="TextBox 75">
              <a:extLst>
                <a:ext uri="{FF2B5EF4-FFF2-40B4-BE49-F238E27FC236}">
                  <a16:creationId xmlns:a16="http://schemas.microsoft.com/office/drawing/2014/main" id="{27B9624F-9AB6-41B0-99DA-3CA05AC05491}"/>
                </a:ext>
              </a:extLst>
            </p:cNvPr>
            <p:cNvSpPr txBox="1"/>
            <p:nvPr/>
          </p:nvSpPr>
          <p:spPr>
            <a:xfrm rot="13500000">
              <a:off x="7011449" y="3369910"/>
              <a:ext cx="613502"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dirty="0">
                  <a:solidFill>
                    <a:schemeClr val="bg1"/>
                  </a:solidFill>
                </a:rPr>
                <a:t>225⁰</a:t>
              </a:r>
            </a:p>
          </p:txBody>
        </p:sp>
        <p:pic>
          <p:nvPicPr>
            <p:cNvPr id="73" name="Picture 72" descr="A picture containing table, indoor, sitting, small  Description automatically generated">
              <a:extLst>
                <a:ext uri="{FF2B5EF4-FFF2-40B4-BE49-F238E27FC236}">
                  <a16:creationId xmlns:a16="http://schemas.microsoft.com/office/drawing/2014/main" id="{2CAE0D94-8FCC-4ABD-B329-AD4D93E8C093}"/>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rot="16200000">
              <a:off x="5790120" y="4674129"/>
              <a:ext cx="1944698" cy="771661"/>
            </a:xfrm>
            <a:prstGeom prst="rect">
              <a:avLst/>
            </a:prstGeom>
          </p:spPr>
        </p:pic>
        <p:sp>
          <p:nvSpPr>
            <p:cNvPr id="74" name="TextBox 73">
              <a:extLst>
                <a:ext uri="{FF2B5EF4-FFF2-40B4-BE49-F238E27FC236}">
                  <a16:creationId xmlns:a16="http://schemas.microsoft.com/office/drawing/2014/main" id="{2718666B-4848-47A3-BC0B-2AEEC74F86D5}"/>
                </a:ext>
              </a:extLst>
            </p:cNvPr>
            <p:cNvSpPr txBox="1"/>
            <p:nvPr/>
          </p:nvSpPr>
          <p:spPr>
            <a:xfrm rot="16200000">
              <a:off x="6495955" y="3546789"/>
              <a:ext cx="613502"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dirty="0">
                  <a:solidFill>
                    <a:schemeClr val="bg1"/>
                  </a:solidFill>
                </a:rPr>
                <a:t>270⁰</a:t>
              </a:r>
            </a:p>
          </p:txBody>
        </p:sp>
        <p:pic>
          <p:nvPicPr>
            <p:cNvPr id="68" name="Picture 67" descr="A picture containing table, indoor, sitting, small  Description automatically generated">
              <a:extLst>
                <a:ext uri="{FF2B5EF4-FFF2-40B4-BE49-F238E27FC236}">
                  <a16:creationId xmlns:a16="http://schemas.microsoft.com/office/drawing/2014/main" id="{3F57B5D7-9FA8-4DA6-B2C4-965FA9B75BE8}"/>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rot="18900000">
              <a:off x="4318391" y="4086937"/>
              <a:ext cx="2023354" cy="741663"/>
            </a:xfrm>
            <a:prstGeom prst="rect">
              <a:avLst/>
            </a:prstGeom>
          </p:spPr>
        </p:pic>
        <p:sp>
          <p:nvSpPr>
            <p:cNvPr id="69" name="TextBox 68">
              <a:extLst>
                <a:ext uri="{FF2B5EF4-FFF2-40B4-BE49-F238E27FC236}">
                  <a16:creationId xmlns:a16="http://schemas.microsoft.com/office/drawing/2014/main" id="{F6F233CB-EF67-4DFB-B4A8-55ED554AD4AE}"/>
                </a:ext>
              </a:extLst>
            </p:cNvPr>
            <p:cNvSpPr txBox="1"/>
            <p:nvPr/>
          </p:nvSpPr>
          <p:spPr>
            <a:xfrm rot="18900000">
              <a:off x="5977637" y="3355426"/>
              <a:ext cx="638316" cy="32835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dirty="0">
                  <a:solidFill>
                    <a:schemeClr val="bg1"/>
                  </a:solidFill>
                </a:rPr>
                <a:t>315⁰</a:t>
              </a:r>
            </a:p>
          </p:txBody>
        </p:sp>
      </p:grpSp>
    </p:spTree>
    <p:extLst>
      <p:ext uri="{BB962C8B-B14F-4D97-AF65-F5344CB8AC3E}">
        <p14:creationId xmlns:p14="http://schemas.microsoft.com/office/powerpoint/2010/main" val="17390111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Title &amp; Bullet">
  <a:themeElements>
    <a:clrScheme name="2015 WHITE Template">
      <a:dk1>
        <a:srgbClr val="B3B3B3"/>
      </a:dk1>
      <a:lt1>
        <a:srgbClr val="FFFFFF"/>
      </a:lt1>
      <a:dk2>
        <a:srgbClr val="000000"/>
      </a:dk2>
      <a:lt2>
        <a:srgbClr val="76B900"/>
      </a:lt2>
      <a:accent1>
        <a:srgbClr val="0071C5"/>
      </a:accent1>
      <a:accent2>
        <a:srgbClr val="007450"/>
      </a:accent2>
      <a:accent3>
        <a:srgbClr val="9A4216"/>
      </a:accent3>
      <a:accent4>
        <a:srgbClr val="505050"/>
      </a:accent4>
      <a:accent5>
        <a:srgbClr val="9E1212"/>
      </a:accent5>
      <a:accent6>
        <a:srgbClr val="0D3481"/>
      </a:accent6>
      <a:hlink>
        <a:srgbClr val="76B900"/>
      </a:hlink>
      <a:folHlink>
        <a:srgbClr val="004827"/>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4"/>
          </a:solidFill>
        </a:ln>
      </a:spPr>
      <a:bodyPr/>
      <a:lstStyle/>
      <a:style>
        <a:lnRef idx="1">
          <a:schemeClr val="accent1"/>
        </a:lnRef>
        <a:fillRef idx="0">
          <a:schemeClr val="accent1"/>
        </a:fillRef>
        <a:effectRef idx="0">
          <a:schemeClr val="accent1"/>
        </a:effectRef>
        <a:fontRef idx="minor">
          <a:schemeClr val="tx1"/>
        </a:fontRef>
      </a:style>
    </a:lnDef>
    <a:txDef>
      <a:spPr>
        <a:noFill/>
        <a:ln w="6350">
          <a:noFill/>
        </a:ln>
      </a:spPr>
      <a:bodyPr wrap="none" rtlCol="0" anchor="ctr">
        <a:spAutoFit/>
      </a:bodyPr>
      <a:lstStyle>
        <a:defPPr algn="ctr">
          <a:lnSpc>
            <a:spcPct val="90000"/>
          </a:lnSpc>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raClrScheme>
      <a:clrScheme name="PPT_Template_Corp_16x9_rev2 1">
        <a:dk1>
          <a:srgbClr val="808080"/>
        </a:dk1>
        <a:lt1>
          <a:srgbClr val="FFFFFF"/>
        </a:lt1>
        <a:dk2>
          <a:srgbClr val="000000"/>
        </a:dk2>
        <a:lt2>
          <a:srgbClr val="B9E700"/>
        </a:lt2>
        <a:accent1>
          <a:srgbClr val="33CCCC"/>
        </a:accent1>
        <a:accent2>
          <a:srgbClr val="FF9933"/>
        </a:accent2>
        <a:accent3>
          <a:srgbClr val="AAAAAA"/>
        </a:accent3>
        <a:accent4>
          <a:srgbClr val="DADADA"/>
        </a:accent4>
        <a:accent5>
          <a:srgbClr val="ADE2E2"/>
        </a:accent5>
        <a:accent6>
          <a:srgbClr val="E78A2D"/>
        </a:accent6>
        <a:hlink>
          <a:srgbClr val="99CCFF"/>
        </a:hlink>
        <a:folHlink>
          <a:srgbClr val="0000FF"/>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Title &amp; Bullet">
  <a:themeElements>
    <a:clrScheme name="2015 WHITE Template">
      <a:dk1>
        <a:srgbClr val="B3B3B3"/>
      </a:dk1>
      <a:lt1>
        <a:srgbClr val="FFFFFF"/>
      </a:lt1>
      <a:dk2>
        <a:srgbClr val="000000"/>
      </a:dk2>
      <a:lt2>
        <a:srgbClr val="76B900"/>
      </a:lt2>
      <a:accent1>
        <a:srgbClr val="0071C5"/>
      </a:accent1>
      <a:accent2>
        <a:srgbClr val="007450"/>
      </a:accent2>
      <a:accent3>
        <a:srgbClr val="9A4216"/>
      </a:accent3>
      <a:accent4>
        <a:srgbClr val="505050"/>
      </a:accent4>
      <a:accent5>
        <a:srgbClr val="9E1212"/>
      </a:accent5>
      <a:accent6>
        <a:srgbClr val="0D3481"/>
      </a:accent6>
      <a:hlink>
        <a:srgbClr val="76B900"/>
      </a:hlink>
      <a:folHlink>
        <a:srgbClr val="004827"/>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4"/>
          </a:solidFill>
        </a:ln>
      </a:spPr>
      <a:bodyPr/>
      <a:lstStyle/>
      <a:style>
        <a:lnRef idx="1">
          <a:schemeClr val="accent1"/>
        </a:lnRef>
        <a:fillRef idx="0">
          <a:schemeClr val="accent1"/>
        </a:fillRef>
        <a:effectRef idx="0">
          <a:schemeClr val="accent1"/>
        </a:effectRef>
        <a:fontRef idx="minor">
          <a:schemeClr val="tx1"/>
        </a:fontRef>
      </a:style>
    </a:lnDef>
    <a:txDef>
      <a:spPr>
        <a:noFill/>
        <a:ln w="6350">
          <a:noFill/>
        </a:ln>
      </a:spPr>
      <a:bodyPr wrap="none" rtlCol="0" anchor="ctr">
        <a:spAutoFit/>
      </a:bodyPr>
      <a:lstStyle>
        <a:defPPr algn="ctr">
          <a:lnSpc>
            <a:spcPct val="90000"/>
          </a:lnSpc>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raClrScheme>
      <a:clrScheme name="PPT_Template_Corp_16x9_rev2 1">
        <a:dk1>
          <a:srgbClr val="808080"/>
        </a:dk1>
        <a:lt1>
          <a:srgbClr val="FFFFFF"/>
        </a:lt1>
        <a:dk2>
          <a:srgbClr val="000000"/>
        </a:dk2>
        <a:lt2>
          <a:srgbClr val="B9E700"/>
        </a:lt2>
        <a:accent1>
          <a:srgbClr val="33CCCC"/>
        </a:accent1>
        <a:accent2>
          <a:srgbClr val="FF9933"/>
        </a:accent2>
        <a:accent3>
          <a:srgbClr val="AAAAAA"/>
        </a:accent3>
        <a:accent4>
          <a:srgbClr val="DADADA"/>
        </a:accent4>
        <a:accent5>
          <a:srgbClr val="ADE2E2"/>
        </a:accent5>
        <a:accent6>
          <a:srgbClr val="E78A2D"/>
        </a:accent6>
        <a:hlink>
          <a:srgbClr val="99CCFF"/>
        </a:hlink>
        <a:folHlink>
          <a:srgbClr val="0000FF"/>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Gallery">
  <a:themeElements>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4.xml><?xml version="1.0" encoding="utf-8"?>
<a:theme xmlns:a="http://schemas.openxmlformats.org/drawingml/2006/main" name="Theme1">
  <a:themeElements>
    <a:clrScheme name="Custom 1">
      <a:dk1>
        <a:srgbClr val="CDCDCD"/>
      </a:dk1>
      <a:lt1>
        <a:srgbClr val="FFFFFF"/>
      </a:lt1>
      <a:dk2>
        <a:srgbClr val="000000"/>
      </a:dk2>
      <a:lt2>
        <a:srgbClr val="76B900"/>
      </a:lt2>
      <a:accent1>
        <a:srgbClr val="008564"/>
      </a:accent1>
      <a:accent2>
        <a:srgbClr val="5D1682"/>
      </a:accent2>
      <a:accent3>
        <a:srgbClr val="890C58"/>
      </a:accent3>
      <a:accent4>
        <a:srgbClr val="5E5E5E"/>
      </a:accent4>
      <a:accent5>
        <a:srgbClr val="8C8C8C"/>
      </a:accent5>
      <a:accent6>
        <a:srgbClr val="0071C5"/>
      </a:accent6>
      <a:hlink>
        <a:srgbClr val="76B900"/>
      </a:hlink>
      <a:folHlink>
        <a:srgbClr val="76B900"/>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4"/>
          </a:solidFill>
        </a:ln>
      </a:spPr>
      <a:bodyPr/>
      <a:lstStyle/>
      <a:style>
        <a:lnRef idx="1">
          <a:schemeClr val="accent1"/>
        </a:lnRef>
        <a:fillRef idx="0">
          <a:schemeClr val="accent1"/>
        </a:fillRef>
        <a:effectRef idx="0">
          <a:schemeClr val="accent1"/>
        </a:effectRef>
        <a:fontRef idx="minor">
          <a:schemeClr val="tx1"/>
        </a:fontRef>
      </a:style>
    </a:lnDef>
    <a:txDef>
      <a:spPr>
        <a:noFill/>
        <a:ln w="6350">
          <a:noFill/>
        </a:ln>
      </a:spPr>
      <a:bodyPr wrap="none" rtlCol="0" anchor="ctr">
        <a:spAutoFit/>
      </a:bodyPr>
      <a:lstStyle>
        <a:defPPr algn="ctr">
          <a:lnSpc>
            <a:spcPct val="90000"/>
          </a:lnSpc>
          <a:defRPr sz="1400" dirty="0" smtClean="0">
            <a:solidFill>
              <a:schemeClr val="bg1"/>
            </a:solidFill>
            <a:latin typeface="Trebuchet MS" panose="020B0603020202020204" pitchFamily="34" charset="0"/>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raClrScheme>
      <a:clrScheme name="PPT_Template_Corp_16x9_rev2 1">
        <a:dk1>
          <a:srgbClr val="808080"/>
        </a:dk1>
        <a:lt1>
          <a:srgbClr val="FFFFFF"/>
        </a:lt1>
        <a:dk2>
          <a:srgbClr val="000000"/>
        </a:dk2>
        <a:lt2>
          <a:srgbClr val="B9E700"/>
        </a:lt2>
        <a:accent1>
          <a:srgbClr val="33CCCC"/>
        </a:accent1>
        <a:accent2>
          <a:srgbClr val="FF9933"/>
        </a:accent2>
        <a:accent3>
          <a:srgbClr val="AAAAAA"/>
        </a:accent3>
        <a:accent4>
          <a:srgbClr val="DADADA"/>
        </a:accent4>
        <a:accent5>
          <a:srgbClr val="ADE2E2"/>
        </a:accent5>
        <a:accent6>
          <a:srgbClr val="E78A2D"/>
        </a:accent6>
        <a:hlink>
          <a:srgbClr val="99CCFF"/>
        </a:hlink>
        <a:folHlink>
          <a:srgbClr val="0000FF"/>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Theme1" id="{2DC2ADA4-67A3-4136-9A41-04B6EFCEBBA8}" vid="{8D7F6D3F-7026-4FAE-B40F-848121644610}"/>
    </a:ext>
  </a:extLst>
</a:theme>
</file>

<file path=ppt/theme/theme5.xml><?xml version="1.0" encoding="utf-8"?>
<a:theme xmlns:a="http://schemas.openxmlformats.org/drawingml/2006/main" name="11_Title &amp; Bullet">
  <a:themeElements>
    <a:clrScheme name="2015 WHITE Template">
      <a:dk1>
        <a:srgbClr val="B3B3B3"/>
      </a:dk1>
      <a:lt1>
        <a:srgbClr val="FFFFFF"/>
      </a:lt1>
      <a:dk2>
        <a:srgbClr val="000000"/>
      </a:dk2>
      <a:lt2>
        <a:srgbClr val="76B900"/>
      </a:lt2>
      <a:accent1>
        <a:srgbClr val="0071C5"/>
      </a:accent1>
      <a:accent2>
        <a:srgbClr val="007450"/>
      </a:accent2>
      <a:accent3>
        <a:srgbClr val="9A4216"/>
      </a:accent3>
      <a:accent4>
        <a:srgbClr val="505050"/>
      </a:accent4>
      <a:accent5>
        <a:srgbClr val="9E1212"/>
      </a:accent5>
      <a:accent6>
        <a:srgbClr val="0D3481"/>
      </a:accent6>
      <a:hlink>
        <a:srgbClr val="76B900"/>
      </a:hlink>
      <a:folHlink>
        <a:srgbClr val="00482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2_Title &amp; Bullet">
  <a:themeElements>
    <a:clrScheme name="2015 WHITE Template">
      <a:dk1>
        <a:srgbClr val="B3B3B3"/>
      </a:dk1>
      <a:lt1>
        <a:srgbClr val="FFFFFF"/>
      </a:lt1>
      <a:dk2>
        <a:srgbClr val="000000"/>
      </a:dk2>
      <a:lt2>
        <a:srgbClr val="76B900"/>
      </a:lt2>
      <a:accent1>
        <a:srgbClr val="0071C5"/>
      </a:accent1>
      <a:accent2>
        <a:srgbClr val="007450"/>
      </a:accent2>
      <a:accent3>
        <a:srgbClr val="9A4216"/>
      </a:accent3>
      <a:accent4>
        <a:srgbClr val="505050"/>
      </a:accent4>
      <a:accent5>
        <a:srgbClr val="9E1212"/>
      </a:accent5>
      <a:accent6>
        <a:srgbClr val="0D3481"/>
      </a:accent6>
      <a:hlink>
        <a:srgbClr val="76B900"/>
      </a:hlink>
      <a:folHlink>
        <a:srgbClr val="00482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3_Title &amp; Bullet">
  <a:themeElements>
    <a:clrScheme name="Custom 1">
      <a:dk1>
        <a:srgbClr val="CDCDCD"/>
      </a:dk1>
      <a:lt1>
        <a:srgbClr val="FFFFFF"/>
      </a:lt1>
      <a:dk2>
        <a:srgbClr val="000000"/>
      </a:dk2>
      <a:lt2>
        <a:srgbClr val="76B900"/>
      </a:lt2>
      <a:accent1>
        <a:srgbClr val="008564"/>
      </a:accent1>
      <a:accent2>
        <a:srgbClr val="5D1682"/>
      </a:accent2>
      <a:accent3>
        <a:srgbClr val="890C58"/>
      </a:accent3>
      <a:accent4>
        <a:srgbClr val="5E5E5E"/>
      </a:accent4>
      <a:accent5>
        <a:srgbClr val="8C8C8C"/>
      </a:accent5>
      <a:accent6>
        <a:srgbClr val="0071C5"/>
      </a:accent6>
      <a:hlink>
        <a:srgbClr val="76B900"/>
      </a:hlink>
      <a:folHlink>
        <a:srgbClr val="76B900"/>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4"/>
          </a:solidFill>
        </a:ln>
      </a:spPr>
      <a:bodyPr/>
      <a:lstStyle/>
      <a:style>
        <a:lnRef idx="1">
          <a:schemeClr val="accent1"/>
        </a:lnRef>
        <a:fillRef idx="0">
          <a:schemeClr val="accent1"/>
        </a:fillRef>
        <a:effectRef idx="0">
          <a:schemeClr val="accent1"/>
        </a:effectRef>
        <a:fontRef idx="minor">
          <a:schemeClr val="tx1"/>
        </a:fontRef>
      </a:style>
    </a:lnDef>
    <a:txDef>
      <a:spPr>
        <a:noFill/>
        <a:ln w="6350">
          <a:noFill/>
        </a:ln>
      </a:spPr>
      <a:bodyPr wrap="none" rtlCol="0" anchor="ctr">
        <a:spAutoFit/>
      </a:bodyPr>
      <a:lstStyle>
        <a:defPPr algn="ctr">
          <a:lnSpc>
            <a:spcPct val="90000"/>
          </a:lnSpc>
          <a:defRPr sz="1400" dirty="0" smtClean="0">
            <a:solidFill>
              <a:schemeClr val="bg1"/>
            </a:solidFill>
            <a:latin typeface="Trebuchet MS" panose="020B0603020202020204" pitchFamily="34" charset="0"/>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raClrScheme>
      <a:clrScheme name="PPT_Template_Corp_16x9_rev2 1">
        <a:dk1>
          <a:srgbClr val="808080"/>
        </a:dk1>
        <a:lt1>
          <a:srgbClr val="FFFFFF"/>
        </a:lt1>
        <a:dk2>
          <a:srgbClr val="000000"/>
        </a:dk2>
        <a:lt2>
          <a:srgbClr val="B9E700"/>
        </a:lt2>
        <a:accent1>
          <a:srgbClr val="33CCCC"/>
        </a:accent1>
        <a:accent2>
          <a:srgbClr val="FF9933"/>
        </a:accent2>
        <a:accent3>
          <a:srgbClr val="AAAAAA"/>
        </a:accent3>
        <a:accent4>
          <a:srgbClr val="DADADA"/>
        </a:accent4>
        <a:accent5>
          <a:srgbClr val="ADE2E2"/>
        </a:accent5>
        <a:accent6>
          <a:srgbClr val="E78A2D"/>
        </a:accent6>
        <a:hlink>
          <a:srgbClr val="99CCFF"/>
        </a:hlink>
        <a:folHlink>
          <a:srgbClr val="0000FF"/>
        </a:folHlink>
      </a:clrScheme>
      <a:clrMap bg1="dk2" tx1="lt1" bg2="dk1" tx2="lt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4CF33B71089DC448F3A861CCE49DD4C" ma:contentTypeVersion="6" ma:contentTypeDescription="Create a new document." ma:contentTypeScope="" ma:versionID="055b4585b017200913b2de69e56facba">
  <xsd:schema xmlns:xsd="http://www.w3.org/2001/XMLSchema" xmlns:xs="http://www.w3.org/2001/XMLSchema" xmlns:p="http://schemas.microsoft.com/office/2006/metadata/properties" xmlns:ns3="33156d47-4ed2-41b4-b82d-0bdc41d51c72" xmlns:ns4="eac25ff7-bb51-4c67-b289-9013749df816" targetNamespace="http://schemas.microsoft.com/office/2006/metadata/properties" ma:root="true" ma:fieldsID="3e7ed0295b1edb71ed1c82dfbc8434c4" ns3:_="" ns4:_="">
    <xsd:import namespace="33156d47-4ed2-41b4-b82d-0bdc41d51c72"/>
    <xsd:import namespace="eac25ff7-bb51-4c67-b289-9013749df816"/>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3156d47-4ed2-41b4-b82d-0bdc41d51c72"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ac25ff7-bb51-4c67-b289-9013749df816"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DateTaken" ma:index="13" nillable="true" ma:displayName="MediaServiceDateTaken" ma:hidden="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29B7386-0C5E-43DB-8BF1-052EEAD5F5DF}">
  <ds:schemaRefs>
    <ds:schemaRef ds:uri="http://schemas.microsoft.com/sharepoint/v3/contenttype/forms"/>
  </ds:schemaRefs>
</ds:datastoreItem>
</file>

<file path=customXml/itemProps2.xml><?xml version="1.0" encoding="utf-8"?>
<ds:datastoreItem xmlns:ds="http://schemas.openxmlformats.org/officeDocument/2006/customXml" ds:itemID="{DF88E22E-2A4B-4FB1-9848-BF16E7DBE74B}">
  <ds:schemaRefs>
    <ds:schemaRef ds:uri="http://purl.org/dc/elements/1.1/"/>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eac25ff7-bb51-4c67-b289-9013749df816"/>
    <ds:schemaRef ds:uri="33156d47-4ed2-41b4-b82d-0bdc41d51c72"/>
    <ds:schemaRef ds:uri="http://www.w3.org/XML/1998/namespace"/>
    <ds:schemaRef ds:uri="http://purl.org/dc/dcmitype/"/>
  </ds:schemaRefs>
</ds:datastoreItem>
</file>

<file path=customXml/itemProps3.xml><?xml version="1.0" encoding="utf-8"?>
<ds:datastoreItem xmlns:ds="http://schemas.openxmlformats.org/officeDocument/2006/customXml" ds:itemID="{D3C8FAD2-3330-43DD-A39B-A8CCAF09C7F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3156d47-4ed2-41b4-b82d-0bdc41d51c72"/>
    <ds:schemaRef ds:uri="eac25ff7-bb51-4c67-b289-9013749df81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0</TotalTime>
  <Words>689</Words>
  <Application>Microsoft Office PowerPoint</Application>
  <PresentationFormat>Custom</PresentationFormat>
  <Paragraphs>143</Paragraphs>
  <Slides>20</Slides>
  <Notes>20</Notes>
  <HiddenSlides>0</HiddenSlides>
  <MMClips>0</MMClips>
  <ScaleCrop>false</ScaleCrop>
  <HeadingPairs>
    <vt:vector size="6" baseType="variant">
      <vt:variant>
        <vt:lpstr>Fonts Used</vt:lpstr>
      </vt:variant>
      <vt:variant>
        <vt:i4>8</vt:i4>
      </vt:variant>
      <vt:variant>
        <vt:lpstr>Theme</vt:lpstr>
      </vt:variant>
      <vt:variant>
        <vt:i4>7</vt:i4>
      </vt:variant>
      <vt:variant>
        <vt:lpstr>Slide Titles</vt:lpstr>
      </vt:variant>
      <vt:variant>
        <vt:i4>20</vt:i4>
      </vt:variant>
    </vt:vector>
  </HeadingPairs>
  <TitlesOfParts>
    <vt:vector size="35" baseType="lpstr">
      <vt:lpstr>Noto Sans Symbols</vt:lpstr>
      <vt:lpstr>Questrial</vt:lpstr>
      <vt:lpstr>Roboto</vt:lpstr>
      <vt:lpstr>Arial</vt:lpstr>
      <vt:lpstr>Century Gothic</vt:lpstr>
      <vt:lpstr>Gill Sans MT</vt:lpstr>
      <vt:lpstr>Trebuchet MS</vt:lpstr>
      <vt:lpstr>Wingdings</vt:lpstr>
      <vt:lpstr>Title &amp; Bullet</vt:lpstr>
      <vt:lpstr>1_Title &amp; Bullet</vt:lpstr>
      <vt:lpstr>Gallery</vt:lpstr>
      <vt:lpstr>Theme1</vt:lpstr>
      <vt:lpstr>11_Title &amp; Bullet</vt:lpstr>
      <vt:lpstr>2_Title &amp; Bullet</vt:lpstr>
      <vt:lpstr>3_Title &amp; Bullet</vt:lpstr>
      <vt:lpstr>深度學習 基本原理</vt:lpstr>
      <vt:lpstr>課程安排</vt:lpstr>
      <vt:lpstr>課程安排 – 第 4 部分</vt:lpstr>
      <vt:lpstr>實作回顧</vt:lpstr>
      <vt:lpstr>實作回顧</vt:lpstr>
      <vt:lpstr>資料增強</vt:lpstr>
      <vt:lpstr>資料增強</vt:lpstr>
      <vt:lpstr>影像翻轉</vt:lpstr>
      <vt:lpstr>旋轉</vt:lpstr>
      <vt:lpstr>縮放</vt:lpstr>
      <vt:lpstr>移動 寬度與高度</vt:lpstr>
      <vt:lpstr>單應性</vt:lpstr>
      <vt:lpstr>亮度</vt:lpstr>
      <vt:lpstr>改變 色頻</vt:lpstr>
      <vt:lpstr>模型部署</vt:lpstr>
      <vt:lpstr>模型部署</vt:lpstr>
      <vt:lpstr>模型部署</vt:lpstr>
      <vt:lpstr>模型部署</vt:lpstr>
      <vt:lpstr>讓我們來試試看！</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Fundamentals of  deep learning</dc:title>
  <dc:creator>Danielle Detering</dc:creator>
  <cp:lastModifiedBy>Jay Chen</cp:lastModifiedBy>
  <cp:revision>2</cp:revision>
  <dcterms:created xsi:type="dcterms:W3CDTF">2020-10-29T08:42:26Z</dcterms:created>
  <dcterms:modified xsi:type="dcterms:W3CDTF">2021-01-18T05:44:08Z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6b558183-044c-4105-8d9c-cea02a2a3d86_Enabled">
    <vt:lpwstr>True</vt:lpwstr>
  </property>
  <property fmtid="{D5CDD505-2E9C-101B-9397-08002B2CF9AE}" pid="3" name="MSIP_Label_6b558183-044c-4105-8d9c-cea02a2a3d86_SiteId">
    <vt:lpwstr>43083d15-7273-40c1-b7db-39efd9ccc17a</vt:lpwstr>
  </property>
  <property fmtid="{D5CDD505-2E9C-101B-9397-08002B2CF9AE}" pid="4" name="MSIP_Label_6b558183-044c-4105-8d9c-cea02a2a3d86_Owner">
    <vt:lpwstr>ddetering@nvidia.com</vt:lpwstr>
  </property>
  <property fmtid="{D5CDD505-2E9C-101B-9397-08002B2CF9AE}" pid="5" name="MSIP_Label_6b558183-044c-4105-8d9c-cea02a2a3d86_SetDate">
    <vt:lpwstr>2020-10-29T08:42:33.4553208Z</vt:lpwstr>
  </property>
  <property fmtid="{D5CDD505-2E9C-101B-9397-08002B2CF9AE}" pid="6" name="MSIP_Label_6b558183-044c-4105-8d9c-cea02a2a3d86_Name">
    <vt:lpwstr>Unrestricted</vt:lpwstr>
  </property>
  <property fmtid="{D5CDD505-2E9C-101B-9397-08002B2CF9AE}" pid="7" name="MSIP_Label_6b558183-044c-4105-8d9c-cea02a2a3d86_Application">
    <vt:lpwstr>Microsoft Azure Information Protection</vt:lpwstr>
  </property>
  <property fmtid="{D5CDD505-2E9C-101B-9397-08002B2CF9AE}" pid="8" name="MSIP_Label_6b558183-044c-4105-8d9c-cea02a2a3d86_Extended_MSFT_Method">
    <vt:lpwstr>Automatic</vt:lpwstr>
  </property>
  <property fmtid="{D5CDD505-2E9C-101B-9397-08002B2CF9AE}" pid="9" name="Sensitivity">
    <vt:lpwstr>Unrestricted</vt:lpwstr>
  </property>
</Properties>
</file>